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comments/comment1.xml" ContentType="application/vnd.openxmlformats-officedocument.presentationml.comments+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s/slide7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Default Extension="wav" ContentType="audio/wav"/>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slides/slide87.xml" ContentType="application/vnd.openxmlformats-officedocument.presentationml.slide+xml"/>
  <Override PartName="/ppt/slides/slide124.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theme/theme14.xml" ContentType="application/vnd.openxmlformats-officedocument.them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commentAuthors.xml" ContentType="application/vnd.openxmlformats-officedocument.presentationml.commentAuthors+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06.xml" ContentType="application/vnd.openxmlformats-officedocument.presentationml.slideLayout+xml"/>
  <Override PartName="/ppt/slides/slide117.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2" r:id="rId4"/>
    <p:sldMasterId id="2147483697" r:id="rId5"/>
    <p:sldMasterId id="2147483765" r:id="rId6"/>
    <p:sldMasterId id="2147483777" r:id="rId7"/>
    <p:sldMasterId id="2147483789" r:id="rId8"/>
    <p:sldMasterId id="2147483801" r:id="rId9"/>
    <p:sldMasterId id="2147483813" r:id="rId10"/>
    <p:sldMasterId id="2147483825" r:id="rId11"/>
    <p:sldMasterId id="2147484145" r:id="rId12"/>
    <p:sldMasterId id="2147484982" r:id="rId13"/>
    <p:sldMasterId id="2147485170" r:id="rId14"/>
    <p:sldMasterId id="2147485888" r:id="rId15"/>
    <p:sldMasterId id="2147486142" r:id="rId16"/>
    <p:sldMasterId id="2147487364" r:id="rId17"/>
    <p:sldMasterId id="2147487904" r:id="rId18"/>
    <p:sldMasterId id="2147487916" r:id="rId19"/>
  </p:sldMasterIdLst>
  <p:handoutMasterIdLst>
    <p:handoutMasterId r:id="rId147"/>
  </p:handoutMasterIdLst>
  <p:sldIdLst>
    <p:sldId id="493" r:id="rId20"/>
    <p:sldId id="473" r:id="rId21"/>
    <p:sldId id="485" r:id="rId22"/>
    <p:sldId id="486" r:id="rId23"/>
    <p:sldId id="407" r:id="rId24"/>
    <p:sldId id="353" r:id="rId25"/>
    <p:sldId id="406" r:id="rId26"/>
    <p:sldId id="408" r:id="rId27"/>
    <p:sldId id="362" r:id="rId28"/>
    <p:sldId id="359" r:id="rId29"/>
    <p:sldId id="358" r:id="rId30"/>
    <p:sldId id="363" r:id="rId31"/>
    <p:sldId id="361" r:id="rId32"/>
    <p:sldId id="259" r:id="rId33"/>
    <p:sldId id="260" r:id="rId34"/>
    <p:sldId id="384" r:id="rId35"/>
    <p:sldId id="325" r:id="rId36"/>
    <p:sldId id="324" r:id="rId37"/>
    <p:sldId id="326" r:id="rId38"/>
    <p:sldId id="267" r:id="rId39"/>
    <p:sldId id="319" r:id="rId40"/>
    <p:sldId id="470" r:id="rId41"/>
    <p:sldId id="385" r:id="rId42"/>
    <p:sldId id="432" r:id="rId43"/>
    <p:sldId id="433" r:id="rId44"/>
    <p:sldId id="434" r:id="rId45"/>
    <p:sldId id="435" r:id="rId46"/>
    <p:sldId id="436" r:id="rId47"/>
    <p:sldId id="437" r:id="rId48"/>
    <p:sldId id="438" r:id="rId49"/>
    <p:sldId id="439" r:id="rId50"/>
    <p:sldId id="269" r:id="rId51"/>
    <p:sldId id="320" r:id="rId52"/>
    <p:sldId id="262" r:id="rId53"/>
    <p:sldId id="386" r:id="rId54"/>
    <p:sldId id="323" r:id="rId55"/>
    <p:sldId id="429" r:id="rId56"/>
    <p:sldId id="430" r:id="rId57"/>
    <p:sldId id="431" r:id="rId58"/>
    <p:sldId id="270" r:id="rId59"/>
    <p:sldId id="321" r:id="rId60"/>
    <p:sldId id="263" r:id="rId61"/>
    <p:sldId id="387" r:id="rId62"/>
    <p:sldId id="415" r:id="rId63"/>
    <p:sldId id="416" r:id="rId64"/>
    <p:sldId id="417" r:id="rId65"/>
    <p:sldId id="418" r:id="rId66"/>
    <p:sldId id="419" r:id="rId67"/>
    <p:sldId id="441" r:id="rId68"/>
    <p:sldId id="271" r:id="rId69"/>
    <p:sldId id="322" r:id="rId70"/>
    <p:sldId id="265" r:id="rId71"/>
    <p:sldId id="388" r:id="rId72"/>
    <p:sldId id="372" r:id="rId73"/>
    <p:sldId id="373" r:id="rId74"/>
    <p:sldId id="472" r:id="rId75"/>
    <p:sldId id="375" r:id="rId76"/>
    <p:sldId id="376" r:id="rId77"/>
    <p:sldId id="377" r:id="rId78"/>
    <p:sldId id="273" r:id="rId79"/>
    <p:sldId id="279" r:id="rId80"/>
    <p:sldId id="404" r:id="rId81"/>
    <p:sldId id="274" r:id="rId82"/>
    <p:sldId id="278" r:id="rId83"/>
    <p:sldId id="305" r:id="rId84"/>
    <p:sldId id="266" r:id="rId85"/>
    <p:sldId id="389" r:id="rId86"/>
    <p:sldId id="378" r:id="rId87"/>
    <p:sldId id="379" r:id="rId88"/>
    <p:sldId id="380" r:id="rId89"/>
    <p:sldId id="381" r:id="rId90"/>
    <p:sldId id="382" r:id="rId91"/>
    <p:sldId id="383" r:id="rId92"/>
    <p:sldId id="276" r:id="rId93"/>
    <p:sldId id="280" r:id="rId94"/>
    <p:sldId id="405" r:id="rId95"/>
    <p:sldId id="275" r:id="rId96"/>
    <p:sldId id="282" r:id="rId97"/>
    <p:sldId id="303" r:id="rId98"/>
    <p:sldId id="306" r:id="rId99"/>
    <p:sldId id="307" r:id="rId100"/>
    <p:sldId id="487" r:id="rId101"/>
    <p:sldId id="309" r:id="rId102"/>
    <p:sldId id="390" r:id="rId103"/>
    <p:sldId id="395" r:id="rId104"/>
    <p:sldId id="391" r:id="rId105"/>
    <p:sldId id="392" r:id="rId106"/>
    <p:sldId id="396" r:id="rId107"/>
    <p:sldId id="393" r:id="rId108"/>
    <p:sldId id="440" r:id="rId109"/>
    <p:sldId id="301" r:id="rId110"/>
    <p:sldId id="443" r:id="rId111"/>
    <p:sldId id="349" r:id="rId112"/>
    <p:sldId id="350" r:id="rId113"/>
    <p:sldId id="351" r:id="rId114"/>
    <p:sldId id="412" r:id="rId115"/>
    <p:sldId id="444" r:id="rId116"/>
    <p:sldId id="287" r:id="rId117"/>
    <p:sldId id="288" r:id="rId118"/>
    <p:sldId id="289" r:id="rId119"/>
    <p:sldId id="291" r:id="rId120"/>
    <p:sldId id="466" r:id="rId121"/>
    <p:sldId id="467" r:id="rId122"/>
    <p:sldId id="490" r:id="rId123"/>
    <p:sldId id="489" r:id="rId124"/>
    <p:sldId id="447" r:id="rId125"/>
    <p:sldId id="471" r:id="rId126"/>
    <p:sldId id="450" r:id="rId127"/>
    <p:sldId id="451" r:id="rId128"/>
    <p:sldId id="452" r:id="rId129"/>
    <p:sldId id="453" r:id="rId130"/>
    <p:sldId id="454" r:id="rId131"/>
    <p:sldId id="469" r:id="rId132"/>
    <p:sldId id="457" r:id="rId133"/>
    <p:sldId id="458" r:id="rId134"/>
    <p:sldId id="459" r:id="rId135"/>
    <p:sldId id="460" r:id="rId136"/>
    <p:sldId id="461" r:id="rId137"/>
    <p:sldId id="479" r:id="rId138"/>
    <p:sldId id="480" r:id="rId139"/>
    <p:sldId id="481" r:id="rId140"/>
    <p:sldId id="482" r:id="rId141"/>
    <p:sldId id="483" r:id="rId142"/>
    <p:sldId id="484" r:id="rId143"/>
    <p:sldId id="492" r:id="rId144"/>
    <p:sldId id="294" r:id="rId145"/>
    <p:sldId id="478" r:id="rId146"/>
  </p:sldIdLst>
  <p:sldSz cx="9144000" cy="6858000" type="screen4x3"/>
  <p:notesSz cx="6873875" cy="10061575"/>
  <p:defaultTextStyle>
    <a:defPPr>
      <a:defRPr lang="es-E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vsb" initials="j"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0099"/>
    <a:srgbClr val="A7FFEA"/>
    <a:srgbClr val="B3FFFF"/>
    <a:srgbClr val="FFFFCC"/>
    <a:srgbClr val="46E8F0"/>
    <a:srgbClr val="14E2EC"/>
    <a:srgbClr val="47FFC2"/>
    <a:srgbClr val="12D2D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73" autoAdjust="0"/>
    <p:restoredTop sz="94718" autoAdjust="0"/>
  </p:normalViewPr>
  <p:slideViewPr>
    <p:cSldViewPr snapToGrid="0">
      <p:cViewPr>
        <p:scale>
          <a:sx n="100" d="100"/>
          <a:sy n="100" d="100"/>
        </p:scale>
        <p:origin x="-96" y="5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714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38" Type="http://schemas.openxmlformats.org/officeDocument/2006/relationships/slide" Target="slides/slide119.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144" Type="http://schemas.openxmlformats.org/officeDocument/2006/relationships/slide" Target="slides/slide125.xml"/><Relationship Id="rId149"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50"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116" Type="http://schemas.openxmlformats.org/officeDocument/2006/relationships/slide" Target="slides/slide97.xml"/><Relationship Id="rId124" Type="http://schemas.openxmlformats.org/officeDocument/2006/relationships/slide" Target="slides/slide105.xml"/><Relationship Id="rId129" Type="http://schemas.openxmlformats.org/officeDocument/2006/relationships/slide" Target="slides/slide110.xml"/><Relationship Id="rId137" Type="http://schemas.openxmlformats.org/officeDocument/2006/relationships/slide" Target="slides/slide11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slide" Target="slides/slide92.xml"/><Relationship Id="rId132" Type="http://schemas.openxmlformats.org/officeDocument/2006/relationships/slide" Target="slides/slide113.xml"/><Relationship Id="rId140" Type="http://schemas.openxmlformats.org/officeDocument/2006/relationships/slide" Target="slides/slide121.xml"/><Relationship Id="rId145" Type="http://schemas.openxmlformats.org/officeDocument/2006/relationships/slide" Target="slides/slide12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slide" Target="slides/slide95.xml"/><Relationship Id="rId119" Type="http://schemas.openxmlformats.org/officeDocument/2006/relationships/slide" Target="slides/slide100.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30" Type="http://schemas.openxmlformats.org/officeDocument/2006/relationships/slide" Target="slides/slide111.xml"/><Relationship Id="rId135" Type="http://schemas.openxmlformats.org/officeDocument/2006/relationships/slide" Target="slides/slide116.xml"/><Relationship Id="rId143" Type="http://schemas.openxmlformats.org/officeDocument/2006/relationships/slide" Target="slides/slide124.xml"/><Relationship Id="rId148" Type="http://schemas.openxmlformats.org/officeDocument/2006/relationships/commentAuthors" Target="commentAuthors.xml"/><Relationship Id="rId15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02-15T12:27:17.453" idx="2">
    <p:pos x="10" y="10"/>
    <p:text>¿Por qué es mayor el peso del vaso cuando la bola está suspendida dentro del agua si el peso de la bola está soportado por la cuerda? </p:text>
  </p:cm>
</p:cmLst>
</file>

<file path=ppt/drawings/_rels/vmlDrawing1.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7.wmf"/><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8150" cy="503238"/>
          </a:xfrm>
          <a:prstGeom prst="rect">
            <a:avLst/>
          </a:prstGeom>
          <a:noFill/>
          <a:ln w="9525">
            <a:noFill/>
            <a:miter lim="800000"/>
            <a:headEnd/>
            <a:tailEnd/>
          </a:ln>
          <a:effectLst/>
        </p:spPr>
        <p:txBody>
          <a:bodyPr vert="horz" wrap="square" lIns="93763" tIns="46881" rIns="93763" bIns="46881" numCol="1" anchor="t" anchorCtr="0" compatLnSpc="1">
            <a:prstTxWarp prst="textNoShape">
              <a:avLst/>
            </a:prstTxWarp>
          </a:bodyPr>
          <a:lstStyle>
            <a:lvl1pPr defTabSz="938213">
              <a:defRPr sz="1200">
                <a:latin typeface="Times New Roman" pitchFamily="18" charset="0"/>
              </a:defRPr>
            </a:lvl1pPr>
          </a:lstStyle>
          <a:p>
            <a:pPr>
              <a:defRPr/>
            </a:pPr>
            <a:endParaRPr lang="es-ES"/>
          </a:p>
        </p:txBody>
      </p:sp>
      <p:sp>
        <p:nvSpPr>
          <p:cNvPr id="72707" name="Rectangle 3"/>
          <p:cNvSpPr>
            <a:spLocks noGrp="1" noChangeArrowheads="1"/>
          </p:cNvSpPr>
          <p:nvPr>
            <p:ph type="dt" sz="quarter" idx="1"/>
          </p:nvPr>
        </p:nvSpPr>
        <p:spPr bwMode="auto">
          <a:xfrm>
            <a:off x="3895725" y="0"/>
            <a:ext cx="2978150" cy="503238"/>
          </a:xfrm>
          <a:prstGeom prst="rect">
            <a:avLst/>
          </a:prstGeom>
          <a:noFill/>
          <a:ln w="9525">
            <a:noFill/>
            <a:miter lim="800000"/>
            <a:headEnd/>
            <a:tailEnd/>
          </a:ln>
          <a:effectLst/>
        </p:spPr>
        <p:txBody>
          <a:bodyPr vert="horz" wrap="square" lIns="93763" tIns="46881" rIns="93763" bIns="46881" numCol="1" anchor="t" anchorCtr="0" compatLnSpc="1">
            <a:prstTxWarp prst="textNoShape">
              <a:avLst/>
            </a:prstTxWarp>
          </a:bodyPr>
          <a:lstStyle>
            <a:lvl1pPr algn="r" defTabSz="938213">
              <a:defRPr sz="1200">
                <a:latin typeface="Times New Roman" pitchFamily="18" charset="0"/>
              </a:defRPr>
            </a:lvl1pPr>
          </a:lstStyle>
          <a:p>
            <a:pPr>
              <a:defRPr/>
            </a:pPr>
            <a:endParaRPr lang="es-ES"/>
          </a:p>
        </p:txBody>
      </p:sp>
      <p:sp>
        <p:nvSpPr>
          <p:cNvPr id="72708" name="Rectangle 4"/>
          <p:cNvSpPr>
            <a:spLocks noGrp="1" noChangeArrowheads="1"/>
          </p:cNvSpPr>
          <p:nvPr>
            <p:ph type="ftr" sz="quarter" idx="2"/>
          </p:nvPr>
        </p:nvSpPr>
        <p:spPr bwMode="auto">
          <a:xfrm>
            <a:off x="0" y="9558338"/>
            <a:ext cx="2978150" cy="503237"/>
          </a:xfrm>
          <a:prstGeom prst="rect">
            <a:avLst/>
          </a:prstGeom>
          <a:noFill/>
          <a:ln w="9525">
            <a:noFill/>
            <a:miter lim="800000"/>
            <a:headEnd/>
            <a:tailEnd/>
          </a:ln>
          <a:effectLst/>
        </p:spPr>
        <p:txBody>
          <a:bodyPr vert="horz" wrap="square" lIns="93763" tIns="46881" rIns="93763" bIns="46881" numCol="1" anchor="b" anchorCtr="0" compatLnSpc="1">
            <a:prstTxWarp prst="textNoShape">
              <a:avLst/>
            </a:prstTxWarp>
          </a:bodyPr>
          <a:lstStyle>
            <a:lvl1pPr defTabSz="938213">
              <a:defRPr sz="1200">
                <a:latin typeface="Times New Roman" pitchFamily="18" charset="0"/>
              </a:defRPr>
            </a:lvl1pPr>
          </a:lstStyle>
          <a:p>
            <a:pPr>
              <a:defRPr/>
            </a:pPr>
            <a:endParaRPr lang="es-ES"/>
          </a:p>
        </p:txBody>
      </p:sp>
      <p:sp>
        <p:nvSpPr>
          <p:cNvPr id="72709" name="Rectangle 5"/>
          <p:cNvSpPr>
            <a:spLocks noGrp="1" noChangeArrowheads="1"/>
          </p:cNvSpPr>
          <p:nvPr>
            <p:ph type="sldNum" sz="quarter" idx="3"/>
          </p:nvPr>
        </p:nvSpPr>
        <p:spPr bwMode="auto">
          <a:xfrm>
            <a:off x="3895725" y="9558338"/>
            <a:ext cx="2978150" cy="503237"/>
          </a:xfrm>
          <a:prstGeom prst="rect">
            <a:avLst/>
          </a:prstGeom>
          <a:noFill/>
          <a:ln w="9525">
            <a:noFill/>
            <a:miter lim="800000"/>
            <a:headEnd/>
            <a:tailEnd/>
          </a:ln>
          <a:effectLst/>
        </p:spPr>
        <p:txBody>
          <a:bodyPr vert="horz" wrap="square" lIns="93763" tIns="46881" rIns="93763" bIns="46881" numCol="1" anchor="b" anchorCtr="0" compatLnSpc="1">
            <a:prstTxWarp prst="textNoShape">
              <a:avLst/>
            </a:prstTxWarp>
          </a:bodyPr>
          <a:lstStyle>
            <a:lvl1pPr algn="r" defTabSz="938213">
              <a:defRPr sz="1200">
                <a:latin typeface="Times New Roman" pitchFamily="18" charset="0"/>
              </a:defRPr>
            </a:lvl1pPr>
          </a:lstStyle>
          <a:p>
            <a:pPr>
              <a:defRPr/>
            </a:pPr>
            <a:fld id="{0C6E5332-0631-4E0A-A23F-4AE58534311E}" type="slidenum">
              <a:rPr lang="es-ES"/>
              <a:pPr>
                <a:defRPr/>
              </a:pPr>
              <a:t>‹Nº›</a:t>
            </a:fld>
            <a:endParaRPr lang="es-E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4D173FE-6FB5-47BD-A25F-0FEA24F975E7}" type="slidenum">
              <a:rPr lang="es-ES"/>
              <a:pPr>
                <a:defRPr/>
              </a:pPr>
              <a:t>‹Nº›</a:t>
            </a:fld>
            <a:endParaRPr lang="es-ES"/>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3D5138A-E4FE-4FAD-B82A-246513B2ABD5}" type="slidenum">
              <a:rPr lang="es-ES"/>
              <a:pPr>
                <a:defRPr/>
              </a:pPr>
              <a:t>‹Nº›</a:t>
            </a:fld>
            <a:endParaRPr lang="es-ES"/>
          </a:p>
        </p:txBody>
      </p:sp>
    </p:spTree>
  </p:cSld>
  <p:clrMapOvr>
    <a:masterClrMapping/>
  </p:clrMapOvr>
  <p:transition spd="slow"/>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6ADF7FC-077B-429D-8C6B-C32411CB7A18}" type="slidenum">
              <a:rPr lang="es-ES"/>
              <a:pPr>
                <a:defRPr/>
              </a:pPr>
              <a:t>‹Nº›</a:t>
            </a:fld>
            <a:endParaRPr lang="es-ES"/>
          </a:p>
        </p:txBody>
      </p:sp>
    </p:spTree>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89A7D5B-A024-415B-A657-E1C8383F96F2}" type="slidenum">
              <a:rPr lang="es-ES"/>
              <a:pPr>
                <a:defRPr/>
              </a:pPr>
              <a:t>‹Nº›</a:t>
            </a:fld>
            <a:endParaRPr lang="es-ES"/>
          </a:p>
        </p:txBody>
      </p:sp>
    </p:spTree>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8038037-1B27-4FF8-A943-D99EBDAF54B6}" type="slidenum">
              <a:rPr lang="es-ES"/>
              <a:pPr>
                <a:defRPr/>
              </a:pPr>
              <a:t>‹Nº›</a:t>
            </a:fld>
            <a:endParaRPr lang="es-ES"/>
          </a:p>
        </p:txBody>
      </p:sp>
    </p:spTree>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9BD54B65-03E7-45FC-9522-C3EC955F3DD4}" type="slidenum">
              <a:rPr lang="es-ES"/>
              <a:pPr>
                <a:defRPr/>
              </a:pPr>
              <a:t>‹Nº›</a:t>
            </a:fld>
            <a:endParaRPr lang="es-ES"/>
          </a:p>
        </p:txBody>
      </p:sp>
    </p:spTree>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79694B56-66AF-47EE-A6BA-213F1C73472C}" type="slidenum">
              <a:rPr lang="es-ES"/>
              <a:pPr>
                <a:defRPr/>
              </a:pPr>
              <a:t>‹Nº›</a:t>
            </a:fld>
            <a:endParaRPr lang="es-ES"/>
          </a:p>
        </p:txBody>
      </p:sp>
    </p:spTree>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8E7E965A-B1AB-47AC-86AF-BC2B2434DCA3}" type="slidenum">
              <a:rPr lang="es-ES"/>
              <a:pPr>
                <a:defRPr/>
              </a:pPr>
              <a:t>‹Nº›</a:t>
            </a:fld>
            <a:endParaRPr lang="es-ES"/>
          </a:p>
        </p:txBody>
      </p:sp>
    </p:spTree>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828D67E3-B21E-4290-AB08-DCAAA9A16AF5}" type="slidenum">
              <a:rPr lang="es-ES"/>
              <a:pPr>
                <a:defRPr/>
              </a:pPr>
              <a:t>‹Nº›</a:t>
            </a:fld>
            <a:endParaRPr lang="es-ES"/>
          </a:p>
        </p:txBody>
      </p:sp>
    </p:spTree>
  </p:cSld>
  <p:clrMapOvr>
    <a:masterClrMapping/>
  </p:clrMapOvr>
  <p:transition spd="slow"/>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4BF84F6-85AB-4278-88D0-C79BA85DE682}" type="slidenum">
              <a:rPr lang="es-ES"/>
              <a:pPr>
                <a:defRPr/>
              </a:pPr>
              <a:t>‹Nº›</a:t>
            </a:fld>
            <a:endParaRPr lang="es-ES"/>
          </a:p>
        </p:txBody>
      </p:sp>
    </p:spTree>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2703D626-8538-4CC8-8D42-CE417F5276C3}" type="slidenum">
              <a:rPr lang="es-ES"/>
              <a:pPr>
                <a:defRPr/>
              </a:pPr>
              <a:t>‹Nº›</a:t>
            </a:fld>
            <a:endParaRPr lang="es-ES"/>
          </a:p>
        </p:txBody>
      </p:sp>
    </p:spTree>
  </p:cSld>
  <p:clrMapOvr>
    <a:masterClrMapping/>
  </p:clrMapOvr>
  <p:transition spd="slow"/>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B616EFF-49AA-4BCF-8739-EE55E54A3315}" type="slidenum">
              <a:rPr lang="es-ES"/>
              <a:pPr>
                <a:defRPr/>
              </a:pPr>
              <a:t>‹Nº›</a:t>
            </a:fld>
            <a:endParaRPr lang="es-E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D59605B-EA3A-4450-B5D2-EEF0B542EE53}" type="slidenum">
              <a:rPr lang="es-ES"/>
              <a:pPr>
                <a:defRPr/>
              </a:pPr>
              <a:t>‹Nº›</a:t>
            </a:fld>
            <a:endParaRPr lang="es-ES"/>
          </a:p>
        </p:txBody>
      </p:sp>
    </p:spTree>
  </p:cSld>
  <p:clrMapOvr>
    <a:masterClrMapping/>
  </p:clrMapOvr>
  <p:transition spd="slow"/>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BA95EC6-034B-4177-98C1-77D3442BD810}" type="slidenum">
              <a:rPr lang="es-ES"/>
              <a:pPr>
                <a:defRPr/>
              </a:pPr>
              <a:t>‹Nº›</a:t>
            </a:fld>
            <a:endParaRPr lang="es-ES"/>
          </a:p>
        </p:txBody>
      </p:sp>
    </p:spTree>
  </p:cSld>
  <p:clrMapOvr>
    <a:masterClrMapping/>
  </p:clrMapOvr>
  <p:transition spd="slow"/>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59D1773-071C-424D-A7C5-8ACB10E19868}" type="slidenum">
              <a:rPr lang="es-ES"/>
              <a:pPr>
                <a:defRPr/>
              </a:pPr>
              <a:t>‹Nº›</a:t>
            </a:fld>
            <a:endParaRPr lang="es-ES"/>
          </a:p>
        </p:txBody>
      </p:sp>
    </p:spTree>
  </p:cSld>
  <p:clrMapOvr>
    <a:masterClrMapping/>
  </p:clrMapOvr>
  <p:transition>
    <p:blinds/>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EFBE4FE-15B6-4E9C-A424-48564AF7D8B9}" type="slidenum">
              <a:rPr lang="es-ES"/>
              <a:pPr>
                <a:defRPr/>
              </a:pPr>
              <a:t>‹Nº›</a:t>
            </a:fld>
            <a:endParaRPr lang="es-ES"/>
          </a:p>
        </p:txBody>
      </p:sp>
    </p:spTree>
  </p:cSld>
  <p:clrMapOvr>
    <a:masterClrMapping/>
  </p:clrMapOvr>
  <p:transition>
    <p:blinds/>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622424E-5F70-493C-8C02-11B07E335253}" type="slidenum">
              <a:rPr lang="es-ES"/>
              <a:pPr>
                <a:defRPr/>
              </a:pPr>
              <a:t>‹Nº›</a:t>
            </a:fld>
            <a:endParaRPr lang="es-ES"/>
          </a:p>
        </p:txBody>
      </p:sp>
    </p:spTree>
  </p:cSld>
  <p:clrMapOvr>
    <a:masterClrMapping/>
  </p:clrMapOvr>
  <p:transition>
    <p:blinds/>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24F774CC-28D2-48F4-A8A6-2A859F59BD83}" type="slidenum">
              <a:rPr lang="es-ES"/>
              <a:pPr>
                <a:defRPr/>
              </a:pPr>
              <a:t>‹Nº›</a:t>
            </a:fld>
            <a:endParaRPr lang="es-ES"/>
          </a:p>
        </p:txBody>
      </p:sp>
    </p:spTree>
  </p:cSld>
  <p:clrMapOvr>
    <a:masterClrMapping/>
  </p:clrMapOvr>
  <p:transition>
    <p:blinds/>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89B663C4-0A12-4896-B0F0-00AC207183E9}" type="slidenum">
              <a:rPr lang="es-ES"/>
              <a:pPr>
                <a:defRPr/>
              </a:pPr>
              <a:t>‹Nº›</a:t>
            </a:fld>
            <a:endParaRPr lang="es-ES"/>
          </a:p>
        </p:txBody>
      </p:sp>
    </p:spTree>
  </p:cSld>
  <p:clrMapOvr>
    <a:masterClrMapping/>
  </p:clrMapOvr>
  <p:transition>
    <p:blinds/>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DE174B81-0A1C-4CE9-A493-5614201BD3F9}" type="slidenum">
              <a:rPr lang="es-ES"/>
              <a:pPr>
                <a:defRPr/>
              </a:pPr>
              <a:t>‹Nº›</a:t>
            </a:fld>
            <a:endParaRPr lang="es-ES"/>
          </a:p>
        </p:txBody>
      </p:sp>
    </p:spTree>
  </p:cSld>
  <p:clrMapOvr>
    <a:masterClrMapping/>
  </p:clrMapOvr>
  <p:transition>
    <p:blinds/>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C807FB2B-6647-4C3D-9CB9-89638AF8AFD7}" type="slidenum">
              <a:rPr lang="es-ES"/>
              <a:pPr>
                <a:defRPr/>
              </a:pPr>
              <a:t>‹Nº›</a:t>
            </a:fld>
            <a:endParaRPr lang="es-ES"/>
          </a:p>
        </p:txBody>
      </p:sp>
    </p:spTree>
  </p:cSld>
  <p:clrMapOvr>
    <a:masterClrMapping/>
  </p:clrMapOvr>
  <p:transition>
    <p:blinds/>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440CF862-8C80-4A16-94DB-2B1207B5421E}" type="slidenum">
              <a:rPr lang="es-ES"/>
              <a:pPr>
                <a:defRPr/>
              </a:pPr>
              <a:t>‹Nº›</a:t>
            </a:fld>
            <a:endParaRPr lang="es-ES"/>
          </a:p>
        </p:txBody>
      </p:sp>
    </p:spTree>
  </p:cSld>
  <p:clrMapOvr>
    <a:masterClrMapping/>
  </p:clrMapOvr>
  <p:transition>
    <p:blinds/>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4C74AF68-FF6B-4497-8976-4B1C5F2785D1}" type="slidenum">
              <a:rPr lang="es-ES"/>
              <a:pPr>
                <a:defRPr/>
              </a:pPr>
              <a:t>‹Nº›</a:t>
            </a:fld>
            <a:endParaRPr lang="es-ES"/>
          </a:p>
        </p:txBody>
      </p:sp>
    </p:spTree>
  </p:cSld>
  <p:clrMapOvr>
    <a:masterClrMapping/>
  </p:clrMapOvr>
  <p:transition>
    <p:blinds/>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9464360-73B1-438C-ABD5-B93D77B47349}" type="slidenum">
              <a:rPr lang="es-ES"/>
              <a:pPr>
                <a:defRPr/>
              </a:pPr>
              <a:t>‹Nº›</a:t>
            </a:fld>
            <a:endParaRPr lang="es-E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3D4DE4A-9613-470B-909C-E18B0DA77869}" type="slidenum">
              <a:rPr lang="es-ES"/>
              <a:pPr>
                <a:defRPr/>
              </a:pPr>
              <a:t>‹Nº›</a:t>
            </a:fld>
            <a:endParaRPr lang="es-ES"/>
          </a:p>
        </p:txBody>
      </p:sp>
    </p:spTree>
  </p:cSld>
  <p:clrMapOvr>
    <a:masterClrMapping/>
  </p:clrMapOvr>
  <p:transition>
    <p:blinds/>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D3C01E4-E74E-47B8-A36D-A0124752F592}" type="slidenum">
              <a:rPr lang="es-ES"/>
              <a:pPr>
                <a:defRPr/>
              </a:pPr>
              <a:t>‹Nº›</a:t>
            </a:fld>
            <a:endParaRPr lang="es-ES"/>
          </a:p>
        </p:txBody>
      </p:sp>
    </p:spTree>
  </p:cSld>
  <p:clrMapOvr>
    <a:masterClrMapping/>
  </p:clrMapOvr>
  <p:transition>
    <p:blinds/>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D17E158-0AE4-4ED1-84B9-636F1D063569}" type="slidenum">
              <a:rPr lang="es-ES"/>
              <a:pPr>
                <a:defRPr/>
              </a:pPr>
              <a:t>‹Nº›</a:t>
            </a:fld>
            <a:endParaRPr lang="es-ES"/>
          </a:p>
        </p:txBody>
      </p:sp>
    </p:spTree>
  </p:cSld>
  <p:clrMapOvr>
    <a:masterClrMapping/>
  </p:clrMapOvr>
  <p:transition spd="slow"/>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FC35E2B-9831-400C-A940-C1685CFD1801}" type="slidenum">
              <a:rPr lang="es-ES"/>
              <a:pPr>
                <a:defRPr/>
              </a:pPr>
              <a:t>‹Nº›</a:t>
            </a:fld>
            <a:endParaRPr lang="es-ES"/>
          </a:p>
        </p:txBody>
      </p:sp>
    </p:spTree>
  </p:cSld>
  <p:clrMapOvr>
    <a:masterClrMapping/>
  </p:clrMapOvr>
  <p:transition spd="slow"/>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7BD8A4A-BA39-471D-B4CA-0A20ED2DFCA9}" type="slidenum">
              <a:rPr lang="es-ES"/>
              <a:pPr>
                <a:defRPr/>
              </a:pPr>
              <a:t>‹Nº›</a:t>
            </a:fld>
            <a:endParaRPr lang="es-ES"/>
          </a:p>
        </p:txBody>
      </p:sp>
    </p:spTree>
  </p:cSld>
  <p:clrMapOvr>
    <a:masterClrMapping/>
  </p:clrMapOvr>
  <p:transition spd="slow"/>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B0AD74A5-9068-4D89-A538-BAB7A96D6C1C}" type="slidenum">
              <a:rPr lang="es-ES"/>
              <a:pPr>
                <a:defRPr/>
              </a:pPr>
              <a:t>‹Nº›</a:t>
            </a:fld>
            <a:endParaRPr lang="es-ES"/>
          </a:p>
        </p:txBody>
      </p:sp>
    </p:spTree>
  </p:cSld>
  <p:clrMapOvr>
    <a:masterClrMapping/>
  </p:clrMapOvr>
  <p:transition spd="slow"/>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AF27E732-4B53-45CE-BD28-EAF726C00290}" type="slidenum">
              <a:rPr lang="es-ES"/>
              <a:pPr>
                <a:defRPr/>
              </a:pPr>
              <a:t>‹Nº›</a:t>
            </a:fld>
            <a:endParaRPr lang="es-ES"/>
          </a:p>
        </p:txBody>
      </p:sp>
    </p:spTree>
  </p:cSld>
  <p:clrMapOvr>
    <a:masterClrMapping/>
  </p:clrMapOvr>
  <p:transition spd="slow"/>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B509A291-ABC9-4BA6-B7D7-D75A0885FA94}" type="slidenum">
              <a:rPr lang="es-ES"/>
              <a:pPr>
                <a:defRPr/>
              </a:pPr>
              <a:t>‹Nº›</a:t>
            </a:fld>
            <a:endParaRPr lang="es-ES"/>
          </a:p>
        </p:txBody>
      </p:sp>
    </p:spTree>
  </p:cSld>
  <p:clrMapOvr>
    <a:masterClrMapping/>
  </p:clrMapOvr>
  <p:transition spd="slow"/>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C633A418-C3A3-4E34-8FAA-BC14E1689961}" type="slidenum">
              <a:rPr lang="es-ES"/>
              <a:pPr>
                <a:defRPr/>
              </a:pPr>
              <a:t>‹Nº›</a:t>
            </a:fld>
            <a:endParaRPr lang="es-ES"/>
          </a:p>
        </p:txBody>
      </p:sp>
    </p:spTree>
  </p:cSld>
  <p:clrMapOvr>
    <a:masterClrMapping/>
  </p:clrMapOvr>
  <p:transition spd="slow"/>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B42D813E-F376-4E48-9925-A052464CABD6}" type="slidenum">
              <a:rPr lang="es-ES"/>
              <a:pPr>
                <a:defRPr/>
              </a:pPr>
              <a:t>‹Nº›</a:t>
            </a:fld>
            <a:endParaRPr lang="es-ES"/>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C383C59-8EE5-4ED7-BB3A-85E23D0403B8}" type="slidenum">
              <a:rPr lang="es-ES"/>
              <a:pPr>
                <a:defRPr/>
              </a:pPr>
              <a:t>‹Nº›</a:t>
            </a:fld>
            <a:endParaRPr lang="es-E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96CD8A5-0F7B-48B5-89C2-DDE22E7E26FC}" type="slidenum">
              <a:rPr lang="es-ES"/>
              <a:pPr>
                <a:defRPr/>
              </a:pPr>
              <a:t>‹Nº›</a:t>
            </a:fld>
            <a:endParaRPr lang="es-ES"/>
          </a:p>
        </p:txBody>
      </p:sp>
    </p:spTree>
  </p:cSld>
  <p:clrMapOvr>
    <a:masterClrMapping/>
  </p:clrMapOvr>
  <p:transition spd="slow"/>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60518D0-D002-4D8B-A0AF-B14DF6AA63B8}" type="slidenum">
              <a:rPr lang="es-ES"/>
              <a:pPr>
                <a:defRPr/>
              </a:pPr>
              <a:t>‹Nº›</a:t>
            </a:fld>
            <a:endParaRPr lang="es-ES"/>
          </a:p>
        </p:txBody>
      </p:sp>
    </p:spTree>
  </p:cSld>
  <p:clrMapOvr>
    <a:masterClrMapping/>
  </p:clrMapOvr>
  <p:transition spd="slow"/>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215F20A-A44D-450F-88B9-87488EE8050C}" type="slidenum">
              <a:rPr lang="es-ES"/>
              <a:pPr>
                <a:defRPr/>
              </a:pPr>
              <a:t>‹Nº›</a:t>
            </a:fld>
            <a:endParaRPr lang="es-ES"/>
          </a:p>
        </p:txBody>
      </p:sp>
    </p:spTree>
  </p:cSld>
  <p:clrMapOvr>
    <a:masterClrMapping/>
  </p:clrMapOvr>
  <p:transition spd="slow"/>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5BC38C1-7BBB-4BB5-BCD3-C2CF42FA5FB0}" type="slidenum">
              <a:rPr lang="es-ES"/>
              <a:pPr>
                <a:defRPr/>
              </a:pPr>
              <a:t>‹Nº›</a:t>
            </a:fld>
            <a:endParaRPr lang="es-ES"/>
          </a:p>
        </p:txBody>
      </p:sp>
    </p:spTree>
  </p:cSld>
  <p:clrMapOvr>
    <a:masterClrMapping/>
  </p:clrMapOvr>
  <p:transition spd="slow"/>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EF95DCE-3B30-4888-8824-37A47EA50C76}" type="slidenum">
              <a:rPr lang="es-ES"/>
              <a:pPr>
                <a:defRPr/>
              </a:pPr>
              <a:t>‹Nº›</a:t>
            </a:fld>
            <a:endParaRPr lang="es-ES"/>
          </a:p>
        </p:txBody>
      </p:sp>
    </p:spTree>
  </p:cSld>
  <p:clrMapOvr>
    <a:masterClrMapping/>
  </p:clrMapOvr>
  <p:transition spd="slow"/>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F4A3BF8-942D-4B15-8F9D-F1C2AF910406}" type="slidenum">
              <a:rPr lang="es-ES"/>
              <a:pPr>
                <a:defRPr/>
              </a:pPr>
              <a:t>‹Nº›</a:t>
            </a:fld>
            <a:endParaRPr lang="es-ES"/>
          </a:p>
        </p:txBody>
      </p:sp>
    </p:spTree>
  </p:cSld>
  <p:clrMapOvr>
    <a:masterClrMapping/>
  </p:clrMapOvr>
  <p:transition spd="slow"/>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A197DA20-A345-435D-B5DD-844A9DF74756}" type="slidenum">
              <a:rPr lang="es-ES"/>
              <a:pPr>
                <a:defRPr/>
              </a:pPr>
              <a:t>‹Nº›</a:t>
            </a:fld>
            <a:endParaRPr lang="es-ES"/>
          </a:p>
        </p:txBody>
      </p:sp>
    </p:spTree>
  </p:cSld>
  <p:clrMapOvr>
    <a:masterClrMapping/>
  </p:clrMapOvr>
  <p:transition spd="slow"/>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C295B5F3-7225-478D-AF3E-C46D42C8CF62}" type="slidenum">
              <a:rPr lang="es-ES"/>
              <a:pPr>
                <a:defRPr/>
              </a:pPr>
              <a:t>‹Nº›</a:t>
            </a:fld>
            <a:endParaRPr lang="es-ES"/>
          </a:p>
        </p:txBody>
      </p:sp>
    </p:spTree>
  </p:cSld>
  <p:clrMapOvr>
    <a:masterClrMapping/>
  </p:clrMapOvr>
  <p:transition spd="slow"/>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250C9854-A237-4354-BA56-1E90A57943CC}" type="slidenum">
              <a:rPr lang="es-ES"/>
              <a:pPr>
                <a:defRPr/>
              </a:pPr>
              <a:t>‹Nº›</a:t>
            </a:fld>
            <a:endParaRPr lang="es-ES"/>
          </a:p>
        </p:txBody>
      </p:sp>
    </p:spTree>
  </p:cSld>
  <p:clrMapOvr>
    <a:masterClrMapping/>
  </p:clrMapOvr>
  <p:transition spd="slow"/>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178777F1-C0DB-4188-A691-AC814589612A}" type="slidenum">
              <a:rPr lang="es-ES"/>
              <a:pPr>
                <a:defRPr/>
              </a:pPr>
              <a:t>‹Nº›</a:t>
            </a:fld>
            <a:endParaRPr lang="es-ES"/>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CD4443E-D60D-43DC-B96B-AD734251D1DD}" type="slidenum">
              <a:rPr lang="es-ES"/>
              <a:pPr>
                <a:defRPr/>
              </a:pPr>
              <a:t>‹Nº›</a:t>
            </a:fld>
            <a:endParaRPr lang="es-E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4B95534C-5FC6-47A4-A153-E76F6BE0553C}" type="slidenum">
              <a:rPr lang="es-ES"/>
              <a:pPr>
                <a:defRPr/>
              </a:pPr>
              <a:t>‹Nº›</a:t>
            </a:fld>
            <a:endParaRPr lang="es-ES"/>
          </a:p>
        </p:txBody>
      </p:sp>
    </p:spTree>
  </p:cSld>
  <p:clrMapOvr>
    <a:masterClrMapping/>
  </p:clrMapOvr>
  <p:transition spd="slow"/>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A04490F3-54A8-4C07-950A-8682AE48088B}" type="slidenum">
              <a:rPr lang="es-ES"/>
              <a:pPr>
                <a:defRPr/>
              </a:pPr>
              <a:t>‹Nº›</a:t>
            </a:fld>
            <a:endParaRPr lang="es-ES"/>
          </a:p>
        </p:txBody>
      </p:sp>
    </p:spTree>
  </p:cSld>
  <p:clrMapOvr>
    <a:masterClrMapping/>
  </p:clrMapOvr>
  <p:transition spd="slow"/>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E22EA43-3360-46F2-A712-597944DD544E}" type="slidenum">
              <a:rPr lang="es-ES"/>
              <a:pPr>
                <a:defRPr/>
              </a:pPr>
              <a:t>‹Nº›</a:t>
            </a:fld>
            <a:endParaRPr lang="es-ES"/>
          </a:p>
        </p:txBody>
      </p:sp>
    </p:spTree>
  </p:cSld>
  <p:clrMapOvr>
    <a:masterClrMapping/>
  </p:clrMapOvr>
  <p:transition spd="slow"/>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A3E04F1-4F8F-4B91-853E-F872062D30BB}" type="slidenum">
              <a:rPr lang="es-ES"/>
              <a:pPr>
                <a:defRPr/>
              </a:pPr>
              <a:t>‹Nº›</a:t>
            </a:fld>
            <a:endParaRPr lang="es-ES"/>
          </a:p>
        </p:txBody>
      </p:sp>
    </p:spTree>
  </p:cSld>
  <p:clrMapOvr>
    <a:masterClrMapping/>
  </p:clrMapOvr>
  <p:transition spd="slow"/>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4C47F5A3-24C1-4EE3-BD5E-8A40DE14B9D1}" type="datetimeFigureOut">
              <a:rPr lang="es-ES_tradnl"/>
              <a:pPr>
                <a:defRPr/>
              </a:pPr>
              <a:t>06/06/2017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7FC627A0-62A4-43CA-9C13-4B886B4DBEF8}" type="slidenum">
              <a:rPr lang="es-ES_tradnl"/>
              <a:pPr>
                <a:defRPr/>
              </a:pPr>
              <a:t>‹Nº›</a:t>
            </a:fld>
            <a:endParaRPr lang="es-ES_tradnl"/>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8F8CAB85-A892-4BDC-A3D7-E616B74FAAD2}" type="datetimeFigureOut">
              <a:rPr lang="es-ES_tradnl"/>
              <a:pPr>
                <a:defRPr/>
              </a:pPr>
              <a:t>06/06/2017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DEC49FA0-38AD-45C7-9397-6FEB624DD6B3}" type="slidenum">
              <a:rPr lang="es-ES_tradnl"/>
              <a:pPr>
                <a:defRPr/>
              </a:pPr>
              <a:t>‹Nº›</a:t>
            </a:fld>
            <a:endParaRPr lang="es-ES_tradnl"/>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36CF5A49-1A38-4639-A1FE-06799497CFDC}" type="datetimeFigureOut">
              <a:rPr lang="es-ES_tradnl"/>
              <a:pPr>
                <a:defRPr/>
              </a:pPr>
              <a:t>06/06/2017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AC8F1EF2-AA47-4C57-820F-8D865E390E7D}" type="slidenum">
              <a:rPr lang="es-ES_tradnl"/>
              <a:pPr>
                <a:defRPr/>
              </a:pPr>
              <a:t>‹Nº›</a:t>
            </a:fld>
            <a:endParaRPr lang="es-ES_tradnl"/>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516064B-1E84-4C9F-B6F7-805B6517BFC8}" type="datetimeFigureOut">
              <a:rPr lang="es-ES_tradnl"/>
              <a:pPr>
                <a:defRPr/>
              </a:pPr>
              <a:t>06/06/2017</a:t>
            </a:fld>
            <a:endParaRPr lang="es-ES_tradnl"/>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4A7939A0-C4CF-4112-AAB2-2BAA3679F9D1}" type="slidenum">
              <a:rPr lang="es-ES_tradnl"/>
              <a:pPr>
                <a:defRPr/>
              </a:pPr>
              <a:t>‹Nº›</a:t>
            </a:fld>
            <a:endParaRPr lang="es-ES_tradnl"/>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A66485B6-C521-4232-9BE5-D85D5E75BEED}" type="datetimeFigureOut">
              <a:rPr lang="es-ES_tradnl"/>
              <a:pPr>
                <a:defRPr/>
              </a:pPr>
              <a:t>06/06/2017</a:t>
            </a:fld>
            <a:endParaRPr lang="es-ES_tradnl"/>
          </a:p>
        </p:txBody>
      </p:sp>
      <p:sp>
        <p:nvSpPr>
          <p:cNvPr id="8" name="7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9" name="8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C1EB71C0-C147-4CED-8A5B-F0703199AC2F}" type="slidenum">
              <a:rPr lang="es-ES_tradnl"/>
              <a:pPr>
                <a:defRPr/>
              </a:pPr>
              <a:t>‹Nº›</a:t>
            </a:fld>
            <a:endParaRPr lang="es-ES_tradnl"/>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93ECFE21-29D6-4CF7-ACC4-FD35EF490E0B}" type="datetimeFigureOut">
              <a:rPr lang="es-ES_tradnl"/>
              <a:pPr>
                <a:defRPr/>
              </a:pPr>
              <a:t>06/06/2017</a:t>
            </a:fld>
            <a:endParaRPr lang="es-ES_tradnl"/>
          </a:p>
        </p:txBody>
      </p:sp>
      <p:sp>
        <p:nvSpPr>
          <p:cNvPr id="4" name="3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5" name="4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B94E5760-16BE-4CC4-8122-218FFDB76176}" type="slidenum">
              <a:rPr lang="es-ES_tradnl"/>
              <a:pPr>
                <a:defRPr/>
              </a:pPr>
              <a:t>‹Nº›</a:t>
            </a:fld>
            <a:endParaRPr lang="es-ES_tradn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DDE016DE-780A-446B-B550-AF06ACA755B1}" type="slidenum">
              <a:rPr lang="es-ES"/>
              <a:pPr>
                <a:defRPr/>
              </a:pPr>
              <a:t>‹Nº›</a:t>
            </a:fld>
            <a:endParaRPr lang="es-E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DB0705EF-35DD-4D9A-ACB5-ED65B5F274E8}" type="datetimeFigureOut">
              <a:rPr lang="es-ES_tradnl"/>
              <a:pPr>
                <a:defRPr/>
              </a:pPr>
              <a:t>06/06/2017</a:t>
            </a:fld>
            <a:endParaRPr lang="es-ES_tradnl"/>
          </a:p>
        </p:txBody>
      </p:sp>
      <p:sp>
        <p:nvSpPr>
          <p:cNvPr id="3" name="2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4" name="3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9A20EC24-C6F8-48A5-93E6-3DC95CB3BB2F}" type="slidenum">
              <a:rPr lang="es-ES_tradnl"/>
              <a:pPr>
                <a:defRPr/>
              </a:pPr>
              <a:t>‹Nº›</a:t>
            </a:fld>
            <a:endParaRPr lang="es-ES_tradnl"/>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16B63A2B-7805-4241-90DB-C6F8D9E3C7EA}" type="datetimeFigureOut">
              <a:rPr lang="es-ES_tradnl"/>
              <a:pPr>
                <a:defRPr/>
              </a:pPr>
              <a:t>06/06/2017</a:t>
            </a:fld>
            <a:endParaRPr lang="es-ES_tradnl"/>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0F98DEFC-823E-47D7-B466-149E3D3FA3F0}" type="slidenum">
              <a:rPr lang="es-ES_tradnl"/>
              <a:pPr>
                <a:defRPr/>
              </a:pPr>
              <a:t>‹Nº›</a:t>
            </a:fld>
            <a:endParaRPr lang="es-ES_tradnl"/>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C4FC91FD-3021-4965-9E75-9C0AC7A603FA}" type="datetimeFigureOut">
              <a:rPr lang="es-ES_tradnl"/>
              <a:pPr>
                <a:defRPr/>
              </a:pPr>
              <a:t>06/06/2017</a:t>
            </a:fld>
            <a:endParaRPr lang="es-ES_tradnl"/>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BD000754-4F27-4D3F-9776-DAACD2BCBDBB}" type="slidenum">
              <a:rPr lang="es-ES_tradnl"/>
              <a:pPr>
                <a:defRPr/>
              </a:pPr>
              <a:t>‹Nº›</a:t>
            </a:fld>
            <a:endParaRPr lang="es-ES_tradnl"/>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78481449-7108-4DED-AED5-251C2A121E4E}" type="datetimeFigureOut">
              <a:rPr lang="es-ES_tradnl"/>
              <a:pPr>
                <a:defRPr/>
              </a:pPr>
              <a:t>06/06/2017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FA028FED-AB7F-42F3-BD07-533007DBAD0D}" type="slidenum">
              <a:rPr lang="es-ES_tradnl"/>
              <a:pPr>
                <a:defRPr/>
              </a:pPr>
              <a:t>‹Nº›</a:t>
            </a:fld>
            <a:endParaRPr lang="es-ES_tradnl"/>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39EEE0FD-4311-43FE-B507-300F53F09179}" type="datetimeFigureOut">
              <a:rPr lang="es-ES_tradnl"/>
              <a:pPr>
                <a:defRPr/>
              </a:pPr>
              <a:t>06/06/2017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0E5435D8-949D-43DD-AE4F-670BA5629A59}" type="slidenum">
              <a:rPr lang="es-ES_tradnl"/>
              <a:pPr>
                <a:defRPr/>
              </a:pPr>
              <a:t>‹Nº›</a:t>
            </a:fld>
            <a:endParaRPr lang="es-ES_tradnl"/>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A4BB365D-7858-43BB-87A9-4B850FD3FAB4}" type="slidenum">
              <a:rPr lang="es-ES"/>
              <a:pPr>
                <a:defRPr/>
              </a:pPr>
              <a:t>‹Nº›</a:t>
            </a:fld>
            <a:endParaRPr lang="es-E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99F7370-1866-4D10-AD65-99C0473AFF18}" type="slidenum">
              <a:rPr lang="es-ES"/>
              <a:pPr>
                <a:defRPr/>
              </a:pPr>
              <a:t>‹Nº›</a:t>
            </a:fld>
            <a:endParaRPr lang="es-E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87587B4-D1D9-47FB-AF99-ADE8E7797FD0}" type="slidenum">
              <a:rPr lang="es-ES"/>
              <a:pPr>
                <a:defRPr/>
              </a:pPr>
              <a:t>‹Nº›</a:t>
            </a:fld>
            <a:endParaRPr lang="es-E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BA74BF5-2210-49E2-9319-B04E7205C366}" type="slidenum">
              <a:rPr lang="es-ES"/>
              <a:pPr>
                <a:defRPr/>
              </a:pPr>
              <a:t>‹Nº›</a:t>
            </a:fld>
            <a:endParaRPr lang="es-E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s-E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209E347-62A7-4523-BA63-5D59049813AE}" type="slidenum">
              <a:rPr lang="es-ES"/>
              <a:pPr>
                <a:defRPr/>
              </a:pPr>
              <a:t>‹Nº›</a:t>
            </a:fld>
            <a:endParaRPr lang="es-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D4B6AAF0-8C85-4AB1-B1FF-5A359AE10158}" type="slidenum">
              <a:rPr lang="es-ES"/>
              <a:pPr>
                <a:defRPr/>
              </a:pPr>
              <a:t>‹Nº›</a:t>
            </a:fld>
            <a:endParaRPr lang="es-E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179F40DD-44F1-464A-A724-37106F944F21}" type="slidenum">
              <a:rPr lang="es-ES"/>
              <a:pPr>
                <a:defRPr/>
              </a:pPr>
              <a:t>‹Nº›</a:t>
            </a:fld>
            <a:endParaRPr lang="es-E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s-E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C0D0B584-0057-44DC-AB63-D246D350CFDA}" type="slidenum">
              <a:rPr lang="es-ES"/>
              <a:pPr>
                <a:defRPr/>
              </a:pPr>
              <a:t>‹Nº›</a:t>
            </a:fld>
            <a:endParaRPr lang="es-E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4CBFE59B-481B-4D08-BB72-C003BEA5207B}" type="slidenum">
              <a:rPr lang="es-ES"/>
              <a:pPr>
                <a:defRPr/>
              </a:pPr>
              <a:t>‹Nº›</a:t>
            </a:fld>
            <a:endParaRPr lang="es-E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325A8183-BE65-4F13-83E0-E2630E368DAD}" type="slidenum">
              <a:rPr lang="es-ES"/>
              <a:pPr>
                <a:defRPr/>
              </a:pPr>
              <a:t>‹Nº›</a:t>
            </a:fld>
            <a:endParaRPr lang="es-E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E29B23F-8E39-4078-9E84-C305719B8E85}" type="slidenum">
              <a:rPr lang="es-ES"/>
              <a:pPr>
                <a:defRPr/>
              </a:pPr>
              <a:t>‹Nº›</a:t>
            </a:fld>
            <a:endParaRPr lang="es-E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998EDB2-19E7-49B5-8677-6E342E093C1D}" type="slidenum">
              <a:rPr lang="es-ES"/>
              <a:pPr>
                <a:defRPr/>
              </a:pPr>
              <a:t>‹Nº›</a:t>
            </a:fld>
            <a:endParaRPr lang="es-E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8694A72-4F76-498D-A1A4-B5AEACAE787C}" type="datetimeFigureOut">
              <a:rPr lang="es-ES_tradnl"/>
              <a:pPr>
                <a:defRPr/>
              </a:pPr>
              <a:t>06/06/2017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F7BA17A-0490-4573-93D5-5044988B2447}" type="slidenum">
              <a:rPr lang="es-ES_tradnl"/>
              <a:pPr>
                <a:defRPr/>
              </a:pPr>
              <a:t>‹Nº›</a:t>
            </a:fld>
            <a:endParaRPr lang="es-ES_tradnl"/>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AA0D4A5-8470-4186-85CA-B84C4467C6B0}" type="datetimeFigureOut">
              <a:rPr lang="es-ES_tradnl"/>
              <a:pPr>
                <a:defRPr/>
              </a:pPr>
              <a:t>06/06/2017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D98E8621-7A65-47D2-9F43-0F6EBE2BFF92}" type="slidenum">
              <a:rPr lang="es-ES_tradnl"/>
              <a:pPr>
                <a:defRPr/>
              </a:pPr>
              <a:t>‹Nº›</a:t>
            </a:fld>
            <a:endParaRPr lang="es-ES_tradnl"/>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340FA0E4-7FD1-46B3-BA19-6F571E828034}" type="datetimeFigureOut">
              <a:rPr lang="es-ES_tradnl"/>
              <a:pPr>
                <a:defRPr/>
              </a:pPr>
              <a:t>06/06/2017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B2E5D5F-1A74-4E41-87AA-2B23CB8C09D9}" type="slidenum">
              <a:rPr lang="es-ES_tradnl"/>
              <a:pPr>
                <a:defRPr/>
              </a:pPr>
              <a:t>‹Nº›</a:t>
            </a:fld>
            <a:endParaRPr lang="es-ES_tradnl"/>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40F4D06A-2F5B-480C-B3FF-911DD564B8BE}" type="datetimeFigureOut">
              <a:rPr lang="es-ES_tradnl"/>
              <a:pPr>
                <a:defRPr/>
              </a:pPr>
              <a:t>06/06/2017</a:t>
            </a:fld>
            <a:endParaRPr lang="es-ES_tradnl"/>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861E5FF-BFB2-4B43-8777-E8C34DF16490}" type="slidenum">
              <a:rPr lang="es-ES_tradnl"/>
              <a:pPr>
                <a:defRPr/>
              </a:pPr>
              <a:t>‹Nº›</a:t>
            </a:fld>
            <a:endParaRPr lang="es-ES_tradnl"/>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699B3A0F-1F68-46F2-A006-32B2FAF6525C}" type="slidenum">
              <a:rPr lang="es-ES"/>
              <a:pPr>
                <a:defRPr/>
              </a:pPr>
              <a:t>‹Nº›</a:t>
            </a:fld>
            <a:endParaRPr lang="es-E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1E7BE5BB-6654-42D8-8814-F136C5E3F533}" type="datetimeFigureOut">
              <a:rPr lang="es-ES_tradnl"/>
              <a:pPr>
                <a:defRPr/>
              </a:pPr>
              <a:t>06/06/2017</a:t>
            </a:fld>
            <a:endParaRPr lang="es-ES_tradnl"/>
          </a:p>
        </p:txBody>
      </p:sp>
      <p:sp>
        <p:nvSpPr>
          <p:cNvPr id="8" name="7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9" name="8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62258D43-0612-4B59-B6CF-8DAD0A6ED214}" type="slidenum">
              <a:rPr lang="es-ES_tradnl"/>
              <a:pPr>
                <a:defRPr/>
              </a:pPr>
              <a:t>‹Nº›</a:t>
            </a:fld>
            <a:endParaRPr lang="es-ES_tradnl"/>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CEDD820-63CB-4B77-84E3-F16414CE24CC}" type="datetimeFigureOut">
              <a:rPr lang="es-ES_tradnl"/>
              <a:pPr>
                <a:defRPr/>
              </a:pPr>
              <a:t>06/06/2017</a:t>
            </a:fld>
            <a:endParaRPr lang="es-ES_tradnl"/>
          </a:p>
        </p:txBody>
      </p:sp>
      <p:sp>
        <p:nvSpPr>
          <p:cNvPr id="4" name="3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5" name="4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01825923-31B1-40D8-9341-ABBA6E420512}" type="slidenum">
              <a:rPr lang="es-ES_tradnl"/>
              <a:pPr>
                <a:defRPr/>
              </a:pPr>
              <a:t>‹Nº›</a:t>
            </a:fld>
            <a:endParaRPr lang="es-ES_tradnl"/>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56A0B3A-CD42-4462-938D-28EC717F4AF2}" type="datetimeFigureOut">
              <a:rPr lang="es-ES_tradnl"/>
              <a:pPr>
                <a:defRPr/>
              </a:pPr>
              <a:t>06/06/2017</a:t>
            </a:fld>
            <a:endParaRPr lang="es-ES_tradnl"/>
          </a:p>
        </p:txBody>
      </p:sp>
      <p:sp>
        <p:nvSpPr>
          <p:cNvPr id="3" name="2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4" name="3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34F55522-4B54-4115-BD31-FD2649127CF7}" type="slidenum">
              <a:rPr lang="es-ES_tradnl"/>
              <a:pPr>
                <a:defRPr/>
              </a:pPr>
              <a:t>‹Nº›</a:t>
            </a:fld>
            <a:endParaRPr lang="es-ES_tradnl"/>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67F5ED7-4D9F-4EB9-AD53-3696F9071886}" type="datetimeFigureOut">
              <a:rPr lang="es-ES_tradnl"/>
              <a:pPr>
                <a:defRPr/>
              </a:pPr>
              <a:t>06/06/2017</a:t>
            </a:fld>
            <a:endParaRPr lang="es-ES_tradnl"/>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B0FF22B-B2C6-4520-BB73-97111EF07501}" type="slidenum">
              <a:rPr lang="es-ES_tradnl"/>
              <a:pPr>
                <a:defRPr/>
              </a:pPr>
              <a:t>‹Nº›</a:t>
            </a:fld>
            <a:endParaRPr lang="es-ES_tradnl"/>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720A4EFB-D70B-4DFA-83DE-620F7FD94851}" type="datetimeFigureOut">
              <a:rPr lang="es-ES_tradnl"/>
              <a:pPr>
                <a:defRPr/>
              </a:pPr>
              <a:t>06/06/2017</a:t>
            </a:fld>
            <a:endParaRPr lang="es-ES_tradnl"/>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DED471E5-BEA3-4750-BD2E-E7AAE5FC6218}" type="slidenum">
              <a:rPr lang="es-ES_tradnl"/>
              <a:pPr>
                <a:defRPr/>
              </a:pPr>
              <a:t>‹Nº›</a:t>
            </a:fld>
            <a:endParaRPr lang="es-ES_tradnl"/>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1435881-FC82-4CDC-9E01-DD000895492E}" type="datetimeFigureOut">
              <a:rPr lang="es-ES_tradnl"/>
              <a:pPr>
                <a:defRPr/>
              </a:pPr>
              <a:t>06/06/2017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BA7D3E6-5200-4690-BFB6-7446D0ADD020}" type="slidenum">
              <a:rPr lang="es-ES_tradnl"/>
              <a:pPr>
                <a:defRPr/>
              </a:pPr>
              <a:t>‹Nº›</a:t>
            </a:fld>
            <a:endParaRPr lang="es-ES_tradnl"/>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1EC4F7BD-29EC-4720-BFF1-AF900C997766}" type="datetimeFigureOut">
              <a:rPr lang="es-ES_tradnl"/>
              <a:pPr>
                <a:defRPr/>
              </a:pPr>
              <a:t>06/06/2017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3EAB00A-7AD8-41E4-A830-B284C0E1145E}" type="slidenum">
              <a:rPr lang="es-ES_tradnl"/>
              <a:pPr>
                <a:defRPr/>
              </a:pPr>
              <a:t>‹Nº›</a:t>
            </a:fld>
            <a:endParaRPr lang="es-ES_tradnl"/>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7C6D3888-61D0-40ED-8696-FF8E75EB2BD2}" type="datetimeFigureOut">
              <a:rPr lang="es-ES_tradnl"/>
              <a:pPr>
                <a:defRPr/>
              </a:pPr>
              <a:t>06/06/2017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8A321C5E-CE73-4CE5-9A6D-6BBED80D2BE8}" type="slidenum">
              <a:rPr lang="es-ES_tradnl"/>
              <a:pPr>
                <a:defRPr/>
              </a:pPr>
              <a:t>‹Nº›</a:t>
            </a:fld>
            <a:endParaRPr lang="es-ES_tradnl"/>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52C028FB-19EA-41E5-BDCE-EA3C46268682}" type="datetimeFigureOut">
              <a:rPr lang="es-ES_tradnl"/>
              <a:pPr>
                <a:defRPr/>
              </a:pPr>
              <a:t>06/06/2017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82D5813A-5CA2-47A1-942E-FDD629784CDF}" type="slidenum">
              <a:rPr lang="es-ES_tradnl"/>
              <a:pPr>
                <a:defRPr/>
              </a:pPr>
              <a:t>‹Nº›</a:t>
            </a:fld>
            <a:endParaRPr lang="es-ES_tradnl"/>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7C795E7D-92FE-4D47-9C87-212EFF0E172E}" type="datetimeFigureOut">
              <a:rPr lang="es-ES_tradnl"/>
              <a:pPr>
                <a:defRPr/>
              </a:pPr>
              <a:t>06/06/2017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AE403F8-4273-4D81-A761-1386AB237FB8}" type="slidenum">
              <a:rPr lang="es-ES_tradnl"/>
              <a:pPr>
                <a:defRPr/>
              </a:pPr>
              <a:t>‹Nº›</a:t>
            </a:fld>
            <a:endParaRPr lang="es-ES_tradnl"/>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A65F1F98-FAC4-4B28-853F-BE752C793B4A}" type="slidenum">
              <a:rPr lang="es-ES"/>
              <a:pPr>
                <a:defRPr/>
              </a:pPr>
              <a:t>‹Nº›</a:t>
            </a:fld>
            <a:endParaRPr lang="es-E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D9A16C9-AF4C-414A-8778-ECF8A5E51C16}" type="datetimeFigureOut">
              <a:rPr lang="es-ES_tradnl"/>
              <a:pPr>
                <a:defRPr/>
              </a:pPr>
              <a:t>06/06/2017</a:t>
            </a:fld>
            <a:endParaRPr lang="es-ES_tradnl"/>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65E1F60-3265-4E26-A07A-655309FBEF59}" type="slidenum">
              <a:rPr lang="es-ES_tradnl"/>
              <a:pPr>
                <a:defRPr/>
              </a:pPr>
              <a:t>‹Nº›</a:t>
            </a:fld>
            <a:endParaRPr lang="es-ES_tradnl"/>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F802167-BBE0-46BE-9A7C-4E89A34B6D3C}" type="datetimeFigureOut">
              <a:rPr lang="es-ES_tradnl"/>
              <a:pPr>
                <a:defRPr/>
              </a:pPr>
              <a:t>06/06/2017</a:t>
            </a:fld>
            <a:endParaRPr lang="es-ES_tradnl"/>
          </a:p>
        </p:txBody>
      </p:sp>
      <p:sp>
        <p:nvSpPr>
          <p:cNvPr id="8" name="7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9" name="8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3D3CBABA-1E33-4767-9C55-7D7F2D7D9508}" type="slidenum">
              <a:rPr lang="es-ES_tradnl"/>
              <a:pPr>
                <a:defRPr/>
              </a:pPr>
              <a:t>‹Nº›</a:t>
            </a:fld>
            <a:endParaRPr lang="es-ES_tradnl"/>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227E70B-4E52-4169-A618-6E379EDBA8DC}" type="datetimeFigureOut">
              <a:rPr lang="es-ES_tradnl"/>
              <a:pPr>
                <a:defRPr/>
              </a:pPr>
              <a:t>06/06/2017</a:t>
            </a:fld>
            <a:endParaRPr lang="es-ES_tradnl"/>
          </a:p>
        </p:txBody>
      </p:sp>
      <p:sp>
        <p:nvSpPr>
          <p:cNvPr id="4" name="3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5" name="4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3889FB5F-FE6C-4F3B-8E69-4029AFA9205D}" type="slidenum">
              <a:rPr lang="es-ES_tradnl"/>
              <a:pPr>
                <a:defRPr/>
              </a:pPr>
              <a:t>‹Nº›</a:t>
            </a:fld>
            <a:endParaRPr lang="es-ES_tradnl"/>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2C9CDADC-5367-40C4-AF05-0ACCC6EB492B}" type="datetimeFigureOut">
              <a:rPr lang="es-ES_tradnl"/>
              <a:pPr>
                <a:defRPr/>
              </a:pPr>
              <a:t>06/06/2017</a:t>
            </a:fld>
            <a:endParaRPr lang="es-ES_tradnl"/>
          </a:p>
        </p:txBody>
      </p:sp>
      <p:sp>
        <p:nvSpPr>
          <p:cNvPr id="3" name="2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4" name="3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8A0C7C5-D619-4929-B94E-6CDF62F42B4F}" type="slidenum">
              <a:rPr lang="es-ES_tradnl"/>
              <a:pPr>
                <a:defRPr/>
              </a:pPr>
              <a:t>‹Nº›</a:t>
            </a:fld>
            <a:endParaRPr lang="es-ES_tradnl"/>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64FC1170-5B00-4D08-BCC4-B2C4CE1E2E8C}" type="datetimeFigureOut">
              <a:rPr lang="es-ES_tradnl"/>
              <a:pPr>
                <a:defRPr/>
              </a:pPr>
              <a:t>06/06/2017</a:t>
            </a:fld>
            <a:endParaRPr lang="es-ES_tradnl"/>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424398B6-3734-4743-881E-8C07C311CDE2}" type="slidenum">
              <a:rPr lang="es-ES_tradnl"/>
              <a:pPr>
                <a:defRPr/>
              </a:pPr>
              <a:t>‹Nº›</a:t>
            </a:fld>
            <a:endParaRPr lang="es-ES_tradnl"/>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E408998-9802-4E94-B5A0-EF107AE6E969}" type="datetimeFigureOut">
              <a:rPr lang="es-ES_tradnl"/>
              <a:pPr>
                <a:defRPr/>
              </a:pPr>
              <a:t>06/06/2017</a:t>
            </a:fld>
            <a:endParaRPr lang="es-ES_tradnl"/>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52723A01-7E53-45E1-AB76-B4F434C90EDE}" type="slidenum">
              <a:rPr lang="es-ES_tradnl"/>
              <a:pPr>
                <a:defRPr/>
              </a:pPr>
              <a:t>‹Nº›</a:t>
            </a:fld>
            <a:endParaRPr lang="es-ES_tradnl"/>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3D86400-1646-45D2-84E8-AA370EBDBDEF}" type="datetimeFigureOut">
              <a:rPr lang="es-ES_tradnl"/>
              <a:pPr>
                <a:defRPr/>
              </a:pPr>
              <a:t>06/06/2017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B25F097-9075-4713-8BBD-58300E507B1F}" type="slidenum">
              <a:rPr lang="es-ES_tradnl"/>
              <a:pPr>
                <a:defRPr/>
              </a:pPr>
              <a:t>‹Nº›</a:t>
            </a:fld>
            <a:endParaRPr lang="es-ES_tradnl"/>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A0D15CE9-2009-40B0-AD09-20617860309A}" type="datetimeFigureOut">
              <a:rPr lang="es-ES_tradnl"/>
              <a:pPr>
                <a:defRPr/>
              </a:pPr>
              <a:t>06/06/2017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9D44B69-0223-46AF-85AF-808E941A69D3}" type="slidenum">
              <a:rPr lang="es-ES_tradnl"/>
              <a:pPr>
                <a:defRPr/>
              </a:pPr>
              <a:t>‹Nº›</a:t>
            </a:fld>
            <a:endParaRPr lang="es-ES_tradnl"/>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7CEF63C-B0C3-4835-85DB-35081D9FF9D0}" type="slidenum">
              <a:rPr lang="es-ES"/>
              <a:pPr>
                <a:defRPr/>
              </a:pPr>
              <a:t>‹Nº›</a:t>
            </a:fld>
            <a:endParaRPr lang="es-E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6BD0BA2-A11D-45E8-AD40-5B7559A7B7DF}" type="slidenum">
              <a:rPr lang="es-ES"/>
              <a:pPr>
                <a:defRPr/>
              </a:pPr>
              <a:t>‹Nº›</a:t>
            </a:fld>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51664D7-C533-433D-B98F-A023F1F58887}" type="slidenum">
              <a:rPr lang="es-ES"/>
              <a:pPr>
                <a:defRPr/>
              </a:pPr>
              <a:t>‹Nº›</a:t>
            </a:fld>
            <a:endParaRPr lang="es-E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22E294B-802F-4E24-9293-A66EAA32CE37}" type="slidenum">
              <a:rPr lang="es-ES"/>
              <a:pPr>
                <a:defRPr/>
              </a:pPr>
              <a:t>‹Nº›</a:t>
            </a:fld>
            <a:endParaRPr lang="es-E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CD72142E-4773-4AEE-B57A-6DB0314AC521}" type="slidenum">
              <a:rPr lang="es-ES"/>
              <a:pPr>
                <a:defRPr/>
              </a:pPr>
              <a:t>‹Nº›</a:t>
            </a:fld>
            <a:endParaRPr lang="es-E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C2EF9253-9976-43FA-98F9-E3868AC387E8}" type="slidenum">
              <a:rPr lang="es-ES"/>
              <a:pPr>
                <a:defRPr/>
              </a:pPr>
              <a:t>‹Nº›</a:t>
            </a:fld>
            <a:endParaRPr lang="es-E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FFCFFDA8-41F6-49DA-B71E-7D8180478459}" type="slidenum">
              <a:rPr lang="es-ES"/>
              <a:pPr>
                <a:defRPr/>
              </a:pPr>
              <a:t>‹Nº›</a:t>
            </a:fld>
            <a:endParaRPr lang="es-E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F5FFA2FD-D664-40F3-8A76-1598074583FC}" type="slidenum">
              <a:rPr lang="es-ES"/>
              <a:pPr>
                <a:defRPr/>
              </a:pPr>
              <a:t>‹Nº›</a:t>
            </a:fld>
            <a:endParaRPr lang="es-E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81A8AAD1-3E1F-4AD8-8451-4DFE7CA4EB2B}" type="slidenum">
              <a:rPr lang="es-ES"/>
              <a:pPr>
                <a:defRPr/>
              </a:pPr>
              <a:t>‹Nº›</a:t>
            </a:fld>
            <a:endParaRPr lang="es-E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8A8A49D0-B03A-4202-A43C-92C0D361396A}" type="slidenum">
              <a:rPr lang="es-ES"/>
              <a:pPr>
                <a:defRPr/>
              </a:pPr>
              <a:t>‹Nº›</a:t>
            </a:fld>
            <a:endParaRPr lang="es-E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B2B73C1-DDB4-4528-9447-FD7AA12DF1DE}" type="slidenum">
              <a:rPr lang="es-ES"/>
              <a:pPr>
                <a:defRPr/>
              </a:pPr>
              <a:t>‹Nº›</a:t>
            </a:fld>
            <a:endParaRPr lang="es-E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9CD8120-0CA0-42DA-9B15-09A3388485B6}" type="slidenum">
              <a:rPr lang="es-ES"/>
              <a:pPr>
                <a:defRPr/>
              </a:pPr>
              <a:t>‹Nº›</a:t>
            </a:fld>
            <a:endParaRPr lang="es-E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D173FE-6FB5-47BD-A25F-0FEA24F975E7}" type="slidenum">
              <a:rPr lang="es-ES">
                <a:solidFill>
                  <a:srgbClr val="000000"/>
                </a:solidFill>
              </a:rPr>
              <a:pPr>
                <a:defRPr/>
              </a:pPr>
              <a:t>‹Nº›</a:t>
            </a:fld>
            <a:endParaRPr lang="es-ES">
              <a:solidFill>
                <a:srgbClr val="000000"/>
              </a:solidFill>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6A620CF-24AB-44D7-8DF8-53A4F1024B96}" type="slidenum">
              <a:rPr lang="es-ES"/>
              <a:pPr>
                <a:defRPr/>
              </a:pPr>
              <a:t>‹Nº›</a:t>
            </a:fld>
            <a:endParaRPr lang="es-ES"/>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C431554A-7E76-4291-8430-BAAEC6FD7340}" type="slidenum">
              <a:rPr lang="es-ES"/>
              <a:pPr>
                <a:defRPr/>
              </a:pPr>
              <a:t>‹Nº›</a:t>
            </a:fld>
            <a:endParaRPr lang="es-E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A620CF-24AB-44D7-8DF8-53A4F1024B96}" type="slidenum">
              <a:rPr lang="es-ES">
                <a:solidFill>
                  <a:srgbClr val="000000"/>
                </a:solidFill>
              </a:rPr>
              <a:pPr>
                <a:defRPr/>
              </a:pPr>
              <a:t>‹Nº›</a:t>
            </a:fld>
            <a:endParaRPr lang="es-ES">
              <a:solidFill>
                <a:srgbClr val="000000"/>
              </a:solidFill>
            </a:endParaRPr>
          </a:p>
        </p:txBody>
      </p:sp>
    </p:spTree>
  </p:cSld>
  <p:clrMapOvr>
    <a:masterClrMapping/>
  </p:clrMapOvr>
  <p:transition spd="slow"/>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FD9307-D31A-4C98-929B-D12F3A0B731D}" type="slidenum">
              <a:rPr lang="es-ES">
                <a:solidFill>
                  <a:srgbClr val="000000"/>
                </a:solidFill>
              </a:rPr>
              <a:pPr>
                <a:defRPr/>
              </a:pPr>
              <a:t>‹Nº›</a:t>
            </a:fld>
            <a:endParaRPr lang="es-ES">
              <a:solidFill>
                <a:srgbClr val="000000"/>
              </a:solidFill>
            </a:endParaRPr>
          </a:p>
        </p:txBody>
      </p:sp>
    </p:spTree>
  </p:cSld>
  <p:clrMapOvr>
    <a:masterClrMapping/>
  </p:clrMapOvr>
  <p:transition spd="slow"/>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C4E8EB-0AA4-4ED0-BDC3-86D03B863E1B}" type="slidenum">
              <a:rPr lang="es-ES">
                <a:solidFill>
                  <a:srgbClr val="000000"/>
                </a:solidFill>
              </a:rPr>
              <a:pPr>
                <a:defRPr/>
              </a:pPr>
              <a:t>‹Nº›</a:t>
            </a:fld>
            <a:endParaRPr lang="es-ES">
              <a:solidFill>
                <a:srgbClr val="000000"/>
              </a:solidFill>
            </a:endParaRPr>
          </a:p>
        </p:txBody>
      </p:sp>
    </p:spTree>
  </p:cSld>
  <p:clrMapOvr>
    <a:masterClrMapping/>
  </p:clrMapOvr>
  <p:transition spd="slow"/>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5A8DBFB-0272-416E-8DFC-DA971BBEEC73}" type="slidenum">
              <a:rPr lang="es-ES">
                <a:solidFill>
                  <a:srgbClr val="000000"/>
                </a:solidFill>
              </a:rPr>
              <a:pPr>
                <a:defRPr/>
              </a:pPr>
              <a:t>‹Nº›</a:t>
            </a:fld>
            <a:endParaRPr lang="es-ES">
              <a:solidFill>
                <a:srgbClr val="000000"/>
              </a:solidFill>
            </a:endParaRPr>
          </a:p>
        </p:txBody>
      </p:sp>
    </p:spTree>
  </p:cSld>
  <p:clrMapOvr>
    <a:masterClrMapping/>
  </p:clrMapOvr>
  <p:transition spd="slow"/>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7CDE0C-1233-4B37-8FBA-5F3D5D79A802}" type="slidenum">
              <a:rPr lang="es-ES">
                <a:solidFill>
                  <a:srgbClr val="000000"/>
                </a:solidFill>
              </a:rPr>
              <a:pPr>
                <a:defRPr/>
              </a:pPr>
              <a:t>‹Nº›</a:t>
            </a:fld>
            <a:endParaRPr lang="es-ES">
              <a:solidFill>
                <a:srgbClr val="000000"/>
              </a:solidFill>
            </a:endParaRPr>
          </a:p>
        </p:txBody>
      </p:sp>
    </p:spTree>
  </p:cSld>
  <p:clrMapOvr>
    <a:masterClrMapping/>
  </p:clrMapOvr>
  <p:transition spd="slow"/>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A7E0D-4A51-465E-A91A-8C770336F489}" type="slidenum">
              <a:rPr lang="es-ES">
                <a:solidFill>
                  <a:srgbClr val="000000"/>
                </a:solidFill>
              </a:rPr>
              <a:pPr>
                <a:defRPr/>
              </a:pPr>
              <a:t>‹Nº›</a:t>
            </a:fld>
            <a:endParaRPr lang="es-ES">
              <a:solidFill>
                <a:srgbClr val="000000"/>
              </a:solidFill>
            </a:endParaRPr>
          </a:p>
        </p:txBody>
      </p:sp>
    </p:spTree>
  </p:cSld>
  <p:clrMapOvr>
    <a:masterClrMapping/>
  </p:clrMapOvr>
  <p:transition spd="slow"/>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8249FD-E63A-4FDC-A80A-68AAAA30C6A1}" type="slidenum">
              <a:rPr lang="es-ES">
                <a:solidFill>
                  <a:srgbClr val="000000"/>
                </a:solidFill>
              </a:rPr>
              <a:pPr>
                <a:defRPr/>
              </a:pPr>
              <a:t>‹Nº›</a:t>
            </a:fld>
            <a:endParaRPr lang="es-ES">
              <a:solidFill>
                <a:srgbClr val="000000"/>
              </a:solidFill>
            </a:endParaRPr>
          </a:p>
        </p:txBody>
      </p:sp>
    </p:spTree>
  </p:cSld>
  <p:clrMapOvr>
    <a:masterClrMapping/>
  </p:clrMapOvr>
  <p:transition spd="slow"/>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4D71F5-E4A1-44B6-9B01-972164E6354B}" type="slidenum">
              <a:rPr lang="es-ES">
                <a:solidFill>
                  <a:srgbClr val="000000"/>
                </a:solidFill>
              </a:rPr>
              <a:pPr>
                <a:defRPr/>
              </a:pPr>
              <a:t>‹Nº›</a:t>
            </a:fld>
            <a:endParaRPr lang="es-ES">
              <a:solidFill>
                <a:srgbClr val="000000"/>
              </a:solidFill>
            </a:endParaRPr>
          </a:p>
        </p:txBody>
      </p:sp>
    </p:spTree>
  </p:cSld>
  <p:clrMapOvr>
    <a:masterClrMapping/>
  </p:clrMapOvr>
  <p:transition spd="slow"/>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D5138A-E4FE-4FAD-B82A-246513B2ABD5}" type="slidenum">
              <a:rPr lang="es-ES">
                <a:solidFill>
                  <a:srgbClr val="000000"/>
                </a:solidFill>
              </a:rPr>
              <a:pPr>
                <a:defRPr/>
              </a:pPr>
              <a:t>‹Nº›</a:t>
            </a:fld>
            <a:endParaRPr lang="es-ES">
              <a:solidFill>
                <a:srgbClr val="000000"/>
              </a:solidFill>
            </a:endParaRPr>
          </a:p>
        </p:txBody>
      </p:sp>
    </p:spTree>
  </p:cSld>
  <p:clrMapOvr>
    <a:masterClrMapping/>
  </p:clrMapOvr>
  <p:transition spd="slow"/>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59605B-EA3A-4450-B5D2-EEF0B542EE53}" type="slidenum">
              <a:rPr lang="es-ES">
                <a:solidFill>
                  <a:srgbClr val="000000"/>
                </a:solidFill>
              </a:rPr>
              <a:pPr>
                <a:defRPr/>
              </a:pPr>
              <a:t>‹Nº›</a:t>
            </a:fld>
            <a:endParaRPr lang="es-ES">
              <a:solidFill>
                <a:srgbClr val="000000"/>
              </a:solidFill>
            </a:endParaRPr>
          </a:p>
        </p:txBody>
      </p:sp>
    </p:spTree>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C0F8BE9-2656-4834-B214-26BE7074B733}" type="slidenum">
              <a:rPr lang="es-ES"/>
              <a:pPr>
                <a:defRPr/>
              </a:pPr>
              <a:t>‹Nº›</a:t>
            </a:fld>
            <a:endParaRPr lang="es-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98F8329-9311-4EDC-9417-BE3BD06EC07E}" type="slidenum">
              <a:rPr lang="es-ES"/>
              <a:pPr>
                <a:defRPr/>
              </a:pPr>
              <a:t>‹Nº›</a:t>
            </a:fld>
            <a:endParaRPr lang="es-E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7FE1325-DEC4-4E3A-965B-F4381EC853E2}" type="slidenum">
              <a:rPr lang="es-ES"/>
              <a:pPr>
                <a:defRPr/>
              </a:pPr>
              <a:t>‹Nº›</a:t>
            </a:fld>
            <a:endParaRPr lang="es-E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2E60C6D-FFFD-423F-BBBA-272133B46860}" type="slidenum">
              <a:rPr lang="es-ES"/>
              <a:pPr>
                <a:defRPr/>
              </a:pPr>
              <a:t>‹Nº›</a:t>
            </a:fld>
            <a:endParaRPr lang="es-E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05F8994-D455-41F6-A3AF-2DC840E581C0}" type="slidenum">
              <a:rPr lang="es-ES"/>
              <a:pPr>
                <a:defRPr/>
              </a:pPr>
              <a:t>‹Nº›</a:t>
            </a:fld>
            <a:endParaRPr lang="es-E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30B2E79-9EE7-41BE-B823-11626F76EB39}" type="slidenum">
              <a:rPr lang="es-ES"/>
              <a:pPr>
                <a:defRPr/>
              </a:pPr>
              <a:t>‹Nº›</a:t>
            </a:fld>
            <a:endParaRPr lang="es-E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4D24C099-5CDB-433F-9050-4FBC1F981108}" type="slidenum">
              <a:rPr lang="es-ES"/>
              <a:pPr>
                <a:defRPr/>
              </a:pPr>
              <a:t>‹Nº›</a:t>
            </a:fld>
            <a:endParaRPr lang="es-E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9FF40FD6-DF51-4D50-9D8F-3BF4C176C634}" type="slidenum">
              <a:rPr lang="es-ES"/>
              <a:pPr>
                <a:defRPr/>
              </a:pPr>
              <a:t>‹Nº›</a:t>
            </a:fld>
            <a:endParaRPr lang="es-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B4733C25-387C-4EFB-8053-87D4374BDB8D}"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6FD9307-D31A-4C98-929B-D12F3A0B731D}" type="slidenum">
              <a:rPr lang="es-ES"/>
              <a:pPr>
                <a:defRPr/>
              </a:pPr>
              <a:t>‹Nº›</a:t>
            </a:fld>
            <a:endParaRPr lang="es-ES"/>
          </a:p>
        </p:txBody>
      </p:sp>
    </p:spTree>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B62E354-311A-4905-B0C1-C351F9F45D3C}" type="slidenum">
              <a:rPr lang="es-ES"/>
              <a:pPr>
                <a:defRPr/>
              </a:pPr>
              <a:t>‹Nº›</a:t>
            </a:fld>
            <a:endParaRPr lang="es-E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CA56A19D-98EE-4FD6-8E0E-837A4A071889}" type="slidenum">
              <a:rPr lang="es-ES"/>
              <a:pPr>
                <a:defRPr/>
              </a:pPr>
              <a:t>‹Nº›</a:t>
            </a:fld>
            <a:endParaRPr lang="es-E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78B72FD-548D-4CB8-A9F1-6C09211AEEAD}" type="slidenum">
              <a:rPr lang="es-ES"/>
              <a:pPr>
                <a:defRPr/>
              </a:pPr>
              <a:t>‹Nº›</a:t>
            </a:fld>
            <a:endParaRPr lang="es-E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CAAB27E-55E6-4B1C-97F4-CC42515DE3DE}" type="slidenum">
              <a:rPr lang="es-ES"/>
              <a:pPr>
                <a:defRPr/>
              </a:pPr>
              <a:t>‹Nº›</a:t>
            </a:fld>
            <a:endParaRPr lang="es-E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7882025-2D6E-4DD2-BB5F-0D6E68D4F938}" type="slidenum">
              <a:rPr lang="es-ES"/>
              <a:pPr>
                <a:defRPr/>
              </a:pPr>
              <a:t>‹Nº›</a:t>
            </a:fld>
            <a:endParaRPr lang="es-E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9746CA3-86BA-4845-9BCC-4E5A20FEF1D4}" type="slidenum">
              <a:rPr lang="es-ES"/>
              <a:pPr>
                <a:defRPr/>
              </a:pPr>
              <a:t>‹Nº›</a:t>
            </a:fld>
            <a:endParaRPr lang="es-E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E99B7E4-BA8A-47EA-ABC5-322025DA3FB3}" type="slidenum">
              <a:rPr lang="es-ES"/>
              <a:pPr>
                <a:defRPr/>
              </a:pPr>
              <a:t>‹Nº›</a:t>
            </a:fld>
            <a:endParaRPr lang="es-E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A3CFED40-909F-44BB-A5ED-2F8F1C134B03}" type="slidenum">
              <a:rPr lang="es-ES"/>
              <a:pPr>
                <a:defRPr/>
              </a:pPr>
              <a:t>‹Nº›</a:t>
            </a:fld>
            <a:endParaRPr lang="es-E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073FA60B-A370-450B-9381-5ECCF8CF21EA}" type="slidenum">
              <a:rPr lang="es-ES"/>
              <a:pPr>
                <a:defRPr/>
              </a:pPr>
              <a:t>‹Nº›</a:t>
            </a:fld>
            <a:endParaRPr lang="es-E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0ACCFAD9-0C9B-4ABE-9FFB-7B6DDB589E3D}"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C0C4E8EB-0AA4-4ED0-BDC3-86D03B863E1B}" type="slidenum">
              <a:rPr lang="es-ES"/>
              <a:pPr>
                <a:defRPr/>
              </a:pPr>
              <a:t>‹Nº›</a:t>
            </a:fld>
            <a:endParaRPr lang="es-ES"/>
          </a:p>
        </p:txBody>
      </p:sp>
    </p:spTree>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5972A954-7052-4062-8940-5E2E0AC94931}" type="slidenum">
              <a:rPr lang="es-ES"/>
              <a:pPr>
                <a:defRPr/>
              </a:pPr>
              <a:t>‹Nº›</a:t>
            </a:fld>
            <a:endParaRPr lang="es-E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8B36A95D-10C3-483C-8DFB-CEA0BDA0B27C}" type="slidenum">
              <a:rPr lang="es-ES"/>
              <a:pPr>
                <a:defRPr/>
              </a:pPr>
              <a:t>‹Nº›</a:t>
            </a:fld>
            <a:endParaRPr lang="es-E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0D8142F4-76AB-4307-8AC6-544D762F5114}" type="slidenum">
              <a:rPr lang="es-ES"/>
              <a:pPr>
                <a:defRPr/>
              </a:pPr>
              <a:t>‹Nº›</a:t>
            </a:fld>
            <a:endParaRPr lang="es-E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9F04FCF-7D75-4871-A4FC-56A5A4DEE9E5}" type="slidenum">
              <a:rPr lang="es-ES"/>
              <a:pPr>
                <a:defRPr/>
              </a:pPr>
              <a:t>‹Nº›</a:t>
            </a:fld>
            <a:endParaRPr lang="es-E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9AC2A68-759D-46C6-B157-51171B92D1AA}" type="slidenum">
              <a:rPr lang="es-ES"/>
              <a:pPr>
                <a:defRPr/>
              </a:pPr>
              <a:t>‹Nº›</a:t>
            </a:fld>
            <a:endParaRPr lang="es-E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1837CA7-150C-4D0B-887F-4D4061D04199}" type="slidenum">
              <a:rPr lang="es-ES"/>
              <a:pPr>
                <a:defRPr/>
              </a:pPr>
              <a:t>‹Nº›</a:t>
            </a:fld>
            <a:endParaRPr lang="es-E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421E525-0D35-43BB-8F7F-A3EF456A691F}" type="slidenum">
              <a:rPr lang="es-ES"/>
              <a:pPr>
                <a:defRPr/>
              </a:pPr>
              <a:t>‹Nº›</a:t>
            </a:fld>
            <a:endParaRPr lang="es-E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369CEEC-86C5-4FCF-8D58-8FC7073BEDBB}" type="slidenum">
              <a:rPr lang="es-ES"/>
              <a:pPr>
                <a:defRPr/>
              </a:pPr>
              <a:t>‹Nº›</a:t>
            </a:fld>
            <a:endParaRPr lang="es-E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92BB10D-428B-4FB5-97B1-689A89B05547}" type="slidenum">
              <a:rPr lang="es-ES"/>
              <a:pPr>
                <a:defRPr/>
              </a:pPr>
              <a:t>‹Nº›</a:t>
            </a:fld>
            <a:endParaRPr lang="es-E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BE0D2691-AEDA-48E2-98C4-89238C7EE4F2}"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65A8DBFB-0272-416E-8DFC-DA971BBEEC73}" type="slidenum">
              <a:rPr lang="es-ES"/>
              <a:pPr>
                <a:defRPr/>
              </a:pPr>
              <a:t>‹Nº›</a:t>
            </a:fld>
            <a:endParaRPr lang="es-ES"/>
          </a:p>
        </p:txBody>
      </p:sp>
    </p:spTree>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7930C861-D9EA-4FCB-AB02-179409375398}" type="slidenum">
              <a:rPr lang="es-ES"/>
              <a:pPr>
                <a:defRPr/>
              </a:pPr>
              <a:t>‹Nº›</a:t>
            </a:fld>
            <a:endParaRPr lang="es-E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17D94B8D-2B4B-4549-B93E-4662AE522411}" type="slidenum">
              <a:rPr lang="es-ES"/>
              <a:pPr>
                <a:defRPr/>
              </a:pPr>
              <a:t>‹Nº›</a:t>
            </a:fld>
            <a:endParaRPr lang="es-E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107E293-613D-494F-B644-E8ADAF520ACE}" type="slidenum">
              <a:rPr lang="es-ES"/>
              <a:pPr>
                <a:defRPr/>
              </a:pPr>
              <a:t>‹Nº›</a:t>
            </a:fld>
            <a:endParaRPr lang="es-E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5538D00-6196-4BFB-B9E2-BDC2738EA297}" type="slidenum">
              <a:rPr lang="es-ES"/>
              <a:pPr>
                <a:defRPr/>
              </a:pPr>
              <a:t>‹Nº›</a:t>
            </a:fld>
            <a:endParaRPr lang="es-E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25F3C9B-CFD8-4192-94CE-2DF494F9FBC7}" type="slidenum">
              <a:rPr lang="es-ES"/>
              <a:pPr>
                <a:defRPr/>
              </a:pPr>
              <a:t>‹Nº›</a:t>
            </a:fld>
            <a:endParaRPr lang="es-E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FB3CBFC-DCD0-42A7-998A-5A191C191075}" type="slidenum">
              <a:rPr lang="es-ES"/>
              <a:pPr>
                <a:defRPr/>
              </a:pPr>
              <a:t>‹Nº›</a:t>
            </a:fld>
            <a:endParaRPr lang="es-E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6FA1BA9-5805-490D-8AF1-D31DA27A68C2}" type="slidenum">
              <a:rPr lang="es-ES"/>
              <a:pPr>
                <a:defRPr/>
              </a:pPr>
              <a:t>‹Nº›</a:t>
            </a:fld>
            <a:endParaRPr lang="es-ES"/>
          </a:p>
        </p:txBody>
      </p:sp>
    </p:spTree>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D3A4269-80D3-4ADB-84FC-2CE148060034}" type="slidenum">
              <a:rPr lang="es-ES"/>
              <a:pPr>
                <a:defRPr/>
              </a:pPr>
              <a:t>‹Nº›</a:t>
            </a:fld>
            <a:endParaRPr lang="es-ES"/>
          </a:p>
        </p:txBody>
      </p:sp>
    </p:spTree>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417FA96-79AF-42B4-BDD4-5FE5625DC8B3}" type="slidenum">
              <a:rPr lang="es-ES"/>
              <a:pPr>
                <a:defRPr/>
              </a:pPr>
              <a:t>‹Nº›</a:t>
            </a:fld>
            <a:endParaRPr lang="es-ES"/>
          </a:p>
        </p:txBody>
      </p:sp>
    </p:spTree>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95CEC7E-4ADB-4BF8-8886-A4F88CDBE6A9}" type="slidenum">
              <a:rPr lang="es-ES"/>
              <a:pPr>
                <a:defRPr/>
              </a:pPr>
              <a:t>‹Nº›</a:t>
            </a:fld>
            <a:endParaRPr lang="es-E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677CDE0C-1233-4B37-8FBA-5F3D5D79A802}" type="slidenum">
              <a:rPr lang="es-ES"/>
              <a:pPr>
                <a:defRPr/>
              </a:pPr>
              <a:t>‹Nº›</a:t>
            </a:fld>
            <a:endParaRPr lang="es-ES"/>
          </a:p>
        </p:txBody>
      </p:sp>
    </p:spTree>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54661B6C-6068-4E5C-AD74-1859CE597AFA}" type="slidenum">
              <a:rPr lang="es-ES"/>
              <a:pPr>
                <a:defRPr/>
              </a:pPr>
              <a:t>‹Nº›</a:t>
            </a:fld>
            <a:endParaRPr lang="es-ES"/>
          </a:p>
        </p:txBody>
      </p:sp>
    </p:spTree>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1413FE29-A04C-450E-B33F-3000232B3017}" type="slidenum">
              <a:rPr lang="es-ES"/>
              <a:pPr>
                <a:defRPr/>
              </a:pPr>
              <a:t>‹Nº›</a:t>
            </a:fld>
            <a:endParaRPr lang="es-ES"/>
          </a:p>
        </p:txBody>
      </p:sp>
    </p:spTree>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D725F1CE-6DCF-4D29-B8F1-B45D74E6055D}" type="slidenum">
              <a:rPr lang="es-ES"/>
              <a:pPr>
                <a:defRPr/>
              </a:pPr>
              <a:t>‹Nº›</a:t>
            </a:fld>
            <a:endParaRPr lang="es-ES"/>
          </a:p>
        </p:txBody>
      </p:sp>
    </p:spTree>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06AD737-2AD1-460B-A119-ACE5B81E2C1C}" type="slidenum">
              <a:rPr lang="es-ES"/>
              <a:pPr>
                <a:defRPr/>
              </a:pPr>
              <a:t>‹Nº›</a:t>
            </a:fld>
            <a:endParaRPr lang="es-ES"/>
          </a:p>
        </p:txBody>
      </p:sp>
    </p:spTree>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3ECFF53-8333-494A-83EB-1E985CFC28B0}" type="slidenum">
              <a:rPr lang="es-ES"/>
              <a:pPr>
                <a:defRPr/>
              </a:pPr>
              <a:t>‹Nº›</a:t>
            </a:fld>
            <a:endParaRPr lang="es-ES"/>
          </a:p>
        </p:txBody>
      </p:sp>
    </p:spTree>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2CEB23C-0B7D-439D-9BB3-349247659B4B}" type="slidenum">
              <a:rPr lang="es-ES"/>
              <a:pPr>
                <a:defRPr/>
              </a:pPr>
              <a:t>‹Nº›</a:t>
            </a:fld>
            <a:endParaRPr lang="es-ES"/>
          </a:p>
        </p:txBody>
      </p:sp>
    </p:spTree>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77DE6C2-CF7A-4CA4-89CC-F3A630DA82DD}" type="slidenum">
              <a:rPr lang="es-ES"/>
              <a:pPr>
                <a:defRPr/>
              </a:pPr>
              <a:t>‹Nº›</a:t>
            </a:fld>
            <a:endParaRPr lang="es-ES"/>
          </a:p>
        </p:txBody>
      </p:sp>
    </p:spTree>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Times New Roman" charset="0"/>
              </a:defRPr>
            </a:lvl1pPr>
          </a:lstStyle>
          <a:p>
            <a:pPr>
              <a:defRPr/>
            </a:pPr>
            <a:fld id="{6CCF1ED8-76A4-46D6-B38F-409DBFAB1D88}" type="slidenum">
              <a:rPr lang="es-ES"/>
              <a:pPr>
                <a:defRPr/>
              </a:pPr>
              <a:t>‹Nº›</a:t>
            </a:fld>
            <a:endParaRPr lang="es-ES" dirty="0"/>
          </a:p>
        </p:txBody>
      </p:sp>
    </p:spTree>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Times New Roman" charset="0"/>
              </a:defRPr>
            </a:lvl1pPr>
          </a:lstStyle>
          <a:p>
            <a:pPr>
              <a:defRPr/>
            </a:pPr>
            <a:fld id="{FC2CBE86-4C6E-43D9-813F-000BE1673162}" type="slidenum">
              <a:rPr lang="es-ES"/>
              <a:pPr>
                <a:defRPr/>
              </a:pPr>
              <a:t>‹Nº›</a:t>
            </a:fld>
            <a:endParaRPr lang="es-ES" dirty="0"/>
          </a:p>
        </p:txBody>
      </p:sp>
    </p:spTree>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Times New Roman" charset="0"/>
              </a:defRPr>
            </a:lvl1pPr>
          </a:lstStyle>
          <a:p>
            <a:pPr>
              <a:defRPr/>
            </a:pPr>
            <a:fld id="{43EA654A-5D6C-483E-AC7F-BC948818B56D}" type="slidenum">
              <a:rPr lang="es-ES"/>
              <a:pPr>
                <a:defRPr/>
              </a:pPr>
              <a:t>‹Nº›</a:t>
            </a:fld>
            <a:endParaRPr lang="es-ES" dirty="0"/>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E6FA7E0D-4A51-465E-A91A-8C770336F489}" type="slidenum">
              <a:rPr lang="es-ES"/>
              <a:pPr>
                <a:defRPr/>
              </a:pPr>
              <a:t>‹Nº›</a:t>
            </a:fld>
            <a:endParaRPr lang="es-ES"/>
          </a:p>
        </p:txBody>
      </p:sp>
    </p:spTree>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atin typeface="Times New Roman" charset="0"/>
              </a:defRPr>
            </a:lvl1pPr>
          </a:lstStyle>
          <a:p>
            <a:pPr>
              <a:defRPr/>
            </a:pPr>
            <a:fld id="{5985BD47-B871-4899-AB55-842C42A4538F}" type="slidenum">
              <a:rPr lang="es-ES"/>
              <a:pPr>
                <a:defRPr/>
              </a:pPr>
              <a:t>‹Nº›</a:t>
            </a:fld>
            <a:endParaRPr lang="es-ES" dirty="0"/>
          </a:p>
        </p:txBody>
      </p:sp>
    </p:spTree>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8" name="7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9" name="8 Marcador de número de diapositiva"/>
          <p:cNvSpPr>
            <a:spLocks noGrp="1"/>
          </p:cNvSpPr>
          <p:nvPr>
            <p:ph type="sldNum" sz="quarter" idx="12"/>
          </p:nvPr>
        </p:nvSpPr>
        <p:spPr/>
        <p:txBody>
          <a:bodyPr/>
          <a:lstStyle>
            <a:lvl1pPr>
              <a:defRPr>
                <a:latin typeface="Times New Roman" charset="0"/>
              </a:defRPr>
            </a:lvl1pPr>
          </a:lstStyle>
          <a:p>
            <a:pPr>
              <a:defRPr/>
            </a:pPr>
            <a:fld id="{337B9B6F-3490-4B2E-981B-2A3492E49D6D}" type="slidenum">
              <a:rPr lang="es-ES"/>
              <a:pPr>
                <a:defRPr/>
              </a:pPr>
              <a:t>‹Nº›</a:t>
            </a:fld>
            <a:endParaRPr lang="es-ES" dirty="0"/>
          </a:p>
        </p:txBody>
      </p:sp>
    </p:spTree>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4" name="3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5" name="4 Marcador de número de diapositiva"/>
          <p:cNvSpPr>
            <a:spLocks noGrp="1"/>
          </p:cNvSpPr>
          <p:nvPr>
            <p:ph type="sldNum" sz="quarter" idx="12"/>
          </p:nvPr>
        </p:nvSpPr>
        <p:spPr/>
        <p:txBody>
          <a:bodyPr/>
          <a:lstStyle>
            <a:lvl1pPr>
              <a:defRPr>
                <a:latin typeface="Times New Roman" charset="0"/>
              </a:defRPr>
            </a:lvl1pPr>
          </a:lstStyle>
          <a:p>
            <a:pPr>
              <a:defRPr/>
            </a:pPr>
            <a:fld id="{B80C972E-D7F5-4E45-A607-5D3DFC348935}" type="slidenum">
              <a:rPr lang="es-ES"/>
              <a:pPr>
                <a:defRPr/>
              </a:pPr>
              <a:t>‹Nº›</a:t>
            </a:fld>
            <a:endParaRPr lang="es-ES" dirty="0"/>
          </a:p>
        </p:txBody>
      </p:sp>
    </p:spTree>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3" name="2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4" name="3 Marcador de número de diapositiva"/>
          <p:cNvSpPr>
            <a:spLocks noGrp="1"/>
          </p:cNvSpPr>
          <p:nvPr>
            <p:ph type="sldNum" sz="quarter" idx="12"/>
          </p:nvPr>
        </p:nvSpPr>
        <p:spPr/>
        <p:txBody>
          <a:bodyPr/>
          <a:lstStyle>
            <a:lvl1pPr>
              <a:defRPr>
                <a:latin typeface="Times New Roman" charset="0"/>
              </a:defRPr>
            </a:lvl1pPr>
          </a:lstStyle>
          <a:p>
            <a:pPr>
              <a:defRPr/>
            </a:pPr>
            <a:fld id="{AFE3B254-008B-4F58-890A-128596E6B236}" type="slidenum">
              <a:rPr lang="es-ES"/>
              <a:pPr>
                <a:defRPr/>
              </a:pPr>
              <a:t>‹Nº›</a:t>
            </a:fld>
            <a:endParaRPr lang="es-ES" dirty="0"/>
          </a:p>
        </p:txBody>
      </p:sp>
    </p:spTree>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atin typeface="Times New Roman" charset="0"/>
              </a:defRPr>
            </a:lvl1pPr>
          </a:lstStyle>
          <a:p>
            <a:pPr>
              <a:defRPr/>
            </a:pPr>
            <a:fld id="{20ED8488-69CA-4EF1-9890-4D73EBBA983A}" type="slidenum">
              <a:rPr lang="es-ES"/>
              <a:pPr>
                <a:defRPr/>
              </a:pPr>
              <a:t>‹Nº›</a:t>
            </a:fld>
            <a:endParaRPr lang="es-ES" dirty="0"/>
          </a:p>
        </p:txBody>
      </p:sp>
    </p:spTree>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atin typeface="Times New Roman" charset="0"/>
              </a:defRPr>
            </a:lvl1pPr>
          </a:lstStyle>
          <a:p>
            <a:pPr>
              <a:defRPr/>
            </a:pPr>
            <a:fld id="{0C1BFE60-017A-4630-854F-1CAF3F0340BC}" type="slidenum">
              <a:rPr lang="es-ES"/>
              <a:pPr>
                <a:defRPr/>
              </a:pPr>
              <a:t>‹Nº›</a:t>
            </a:fld>
            <a:endParaRPr lang="es-ES" dirty="0"/>
          </a:p>
        </p:txBody>
      </p:sp>
    </p:spTree>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Times New Roman" charset="0"/>
              </a:defRPr>
            </a:lvl1pPr>
          </a:lstStyle>
          <a:p>
            <a:pPr>
              <a:defRPr/>
            </a:pPr>
            <a:fld id="{2B70D681-B64E-41AD-B566-75A201424E9F}" type="slidenum">
              <a:rPr lang="es-ES"/>
              <a:pPr>
                <a:defRPr/>
              </a:pPr>
              <a:t>‹Nº›</a:t>
            </a:fld>
            <a:endParaRPr lang="es-ES" dirty="0"/>
          </a:p>
        </p:txBody>
      </p:sp>
    </p:spTree>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Times New Roman" charset="0"/>
              </a:defRPr>
            </a:lvl1pPr>
          </a:lstStyle>
          <a:p>
            <a:pPr>
              <a:defRPr/>
            </a:pPr>
            <a:fld id="{993BA06D-E154-4EA4-9038-DFC35DB66066}" type="slidenum">
              <a:rPr lang="es-ES"/>
              <a:pPr>
                <a:defRPr/>
              </a:pPr>
              <a:t>‹Nº›</a:t>
            </a:fld>
            <a:endParaRPr lang="es-ES" dirty="0"/>
          </a:p>
        </p:txBody>
      </p:sp>
    </p:spTree>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1805A3C2-39F0-444B-920F-D14D18985BC7}" type="datetimeFigureOut">
              <a:rPr lang="es-ES_tradnl"/>
              <a:pPr>
                <a:defRPr/>
              </a:pPr>
              <a:t>06/06/2017</a:t>
            </a:fld>
            <a:endParaRPr lang="es-ES_tradnl" dirty="0"/>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A162505A-003D-4E7C-89C4-982C85826719}" type="slidenum">
              <a:rPr lang="es-ES_tradnl"/>
              <a:pPr>
                <a:defRPr/>
              </a:pPr>
              <a:t>‹Nº›</a:t>
            </a:fld>
            <a:endParaRPr lang="es-ES_tradnl"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D2298EA0-B0B4-4C6A-BB75-A7397D00880A}" type="datetimeFigureOut">
              <a:rPr lang="es-ES_tradnl"/>
              <a:pPr>
                <a:defRPr/>
              </a:pPr>
              <a:t>06/06/2017</a:t>
            </a:fld>
            <a:endParaRPr lang="es-ES_tradnl" dirty="0"/>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3D935876-CD86-486E-A0FA-D7C27C72B3D2}" type="slidenum">
              <a:rPr lang="es-ES_tradnl"/>
              <a:pPr>
                <a:defRPr/>
              </a:pPr>
              <a:t>‹Nº›</a:t>
            </a:fld>
            <a:endParaRPr lang="es-ES_tradn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88249FD-E63A-4FDC-A80A-68AAAA30C6A1}" type="slidenum">
              <a:rPr lang="es-ES"/>
              <a:pPr>
                <a:defRPr/>
              </a:pPr>
              <a:t>‹Nº›</a:t>
            </a:fld>
            <a:endParaRPr lang="es-ES"/>
          </a:p>
        </p:txBody>
      </p:sp>
    </p:spTree>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8A877CAB-89E6-46BD-AD4C-121242940367}" type="datetimeFigureOut">
              <a:rPr lang="es-ES_tradnl"/>
              <a:pPr>
                <a:defRPr/>
              </a:pPr>
              <a:t>06/06/2017</a:t>
            </a:fld>
            <a:endParaRPr lang="es-ES_tradnl" dirty="0"/>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14BDB356-D006-42AC-85F8-6E8C723F7E36}" type="slidenum">
              <a:rPr lang="es-ES_tradnl"/>
              <a:pPr>
                <a:defRPr/>
              </a:pPr>
              <a:t>‹Nº›</a:t>
            </a:fld>
            <a:endParaRPr lang="es-ES_tradnl"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98B80D9D-E666-4367-B451-A588EDE4F987}" type="datetimeFigureOut">
              <a:rPr lang="es-ES_tradnl"/>
              <a:pPr>
                <a:defRPr/>
              </a:pPr>
              <a:t>06/06/2017</a:t>
            </a:fld>
            <a:endParaRPr lang="es-ES_tradnl" dirty="0"/>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871B2FB4-6CC4-4569-9578-5343FF0CB305}" type="slidenum">
              <a:rPr lang="es-ES_tradnl"/>
              <a:pPr>
                <a:defRPr/>
              </a:pPr>
              <a:t>‹Nº›</a:t>
            </a:fld>
            <a:endParaRPr lang="es-ES_tradnl"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17C9A26F-7CAD-4B5C-8436-291164E374AA}" type="datetimeFigureOut">
              <a:rPr lang="es-ES_tradnl"/>
              <a:pPr>
                <a:defRPr/>
              </a:pPr>
              <a:t>06/06/2017</a:t>
            </a:fld>
            <a:endParaRPr lang="es-ES_tradnl" dirty="0"/>
          </a:p>
        </p:txBody>
      </p:sp>
      <p:sp>
        <p:nvSpPr>
          <p:cNvPr id="8" name="7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9" name="8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4FE13AEA-92F6-4A5C-ACB4-374BAF38EF4D}" type="slidenum">
              <a:rPr lang="es-ES_tradnl"/>
              <a:pPr>
                <a:defRPr/>
              </a:pPr>
              <a:t>‹Nº›</a:t>
            </a:fld>
            <a:endParaRPr lang="es-ES_tradnl"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AD4784F7-3CEF-4DFE-8405-B4F9D3D81BC6}" type="datetimeFigureOut">
              <a:rPr lang="es-ES_tradnl"/>
              <a:pPr>
                <a:defRPr/>
              </a:pPr>
              <a:t>06/06/2017</a:t>
            </a:fld>
            <a:endParaRPr lang="es-ES_tradnl" dirty="0"/>
          </a:p>
        </p:txBody>
      </p:sp>
      <p:sp>
        <p:nvSpPr>
          <p:cNvPr id="4" name="3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5" name="4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16323959-8E6F-4B47-8338-513E29E6E189}" type="slidenum">
              <a:rPr lang="es-ES_tradnl"/>
              <a:pPr>
                <a:defRPr/>
              </a:pPr>
              <a:t>‹Nº›</a:t>
            </a:fld>
            <a:endParaRPr lang="es-ES_tradnl"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DF4F63BB-7AA2-4E92-9807-934A31B9762E}" type="datetimeFigureOut">
              <a:rPr lang="es-ES_tradnl"/>
              <a:pPr>
                <a:defRPr/>
              </a:pPr>
              <a:t>06/06/2017</a:t>
            </a:fld>
            <a:endParaRPr lang="es-ES_tradnl" dirty="0"/>
          </a:p>
        </p:txBody>
      </p:sp>
      <p:sp>
        <p:nvSpPr>
          <p:cNvPr id="3" name="2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4" name="3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4B2B3DD3-A4C6-4623-8CC7-127AE04DB9B6}" type="slidenum">
              <a:rPr lang="es-ES_tradnl"/>
              <a:pPr>
                <a:defRPr/>
              </a:pPr>
              <a:t>‹Nº›</a:t>
            </a:fld>
            <a:endParaRPr lang="es-ES_tradnl"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99807087-90D9-4A92-B557-899ED299ABAB}" type="datetimeFigureOut">
              <a:rPr lang="es-ES_tradnl"/>
              <a:pPr>
                <a:defRPr/>
              </a:pPr>
              <a:t>06/06/2017</a:t>
            </a:fld>
            <a:endParaRPr lang="es-ES_tradnl" dirty="0"/>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F65B2E56-CC0B-4EC1-BCE8-F6903D903C3A}" type="slidenum">
              <a:rPr lang="es-ES_tradnl"/>
              <a:pPr>
                <a:defRPr/>
              </a:pPr>
              <a:t>‹Nº›</a:t>
            </a:fld>
            <a:endParaRPr lang="es-ES_tradnl"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A314FEB2-EAE4-4E24-B2F2-0624AEE438BE}" type="datetimeFigureOut">
              <a:rPr lang="es-ES_tradnl"/>
              <a:pPr>
                <a:defRPr/>
              </a:pPr>
              <a:t>06/06/2017</a:t>
            </a:fld>
            <a:endParaRPr lang="es-ES_tradnl" dirty="0"/>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7FC48B54-643C-496C-AEB1-AFAC9AF71DE2}" type="slidenum">
              <a:rPr lang="es-ES_tradnl"/>
              <a:pPr>
                <a:defRPr/>
              </a:pPr>
              <a:t>‹Nº›</a:t>
            </a:fld>
            <a:endParaRPr lang="es-ES_tradnl"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47CB14B8-E10B-46DE-B123-0728B5E41D34}" type="datetimeFigureOut">
              <a:rPr lang="es-ES_tradnl"/>
              <a:pPr>
                <a:defRPr/>
              </a:pPr>
              <a:t>06/06/2017</a:t>
            </a:fld>
            <a:endParaRPr lang="es-ES_tradnl" dirty="0"/>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698FACEC-2A51-4985-BE3C-FD2E006177D9}" type="slidenum">
              <a:rPr lang="es-ES_tradnl"/>
              <a:pPr>
                <a:defRPr/>
              </a:pPr>
              <a:t>‹Nº›</a:t>
            </a:fld>
            <a:endParaRPr lang="es-ES_tradnl"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EEA0117F-B1F5-45DB-8C72-45EB19499D4F}" type="datetimeFigureOut">
              <a:rPr lang="es-ES_tradnl"/>
              <a:pPr>
                <a:defRPr/>
              </a:pPr>
              <a:t>06/06/2017</a:t>
            </a:fld>
            <a:endParaRPr lang="es-ES_tradnl" dirty="0"/>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Times New Roman" charset="0"/>
              </a:defRPr>
            </a:lvl1pPr>
          </a:lstStyle>
          <a:p>
            <a:pPr>
              <a:defRPr/>
            </a:pPr>
            <a:fld id="{54A52FC0-2805-401C-9B0D-633D8AD3C522}" type="slidenum">
              <a:rPr lang="es-ES_tradnl"/>
              <a:pPr>
                <a:defRPr/>
              </a:pPr>
              <a:t>‹Nº›</a:t>
            </a:fld>
            <a:endParaRPr lang="es-ES_tradnl"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Times New Roman" charset="0"/>
              </a:defRPr>
            </a:lvl1pPr>
          </a:lstStyle>
          <a:p>
            <a:pPr>
              <a:defRPr/>
            </a:pPr>
            <a:fld id="{A28A5884-6B94-4583-B6F1-EE04E8030809}" type="slidenum">
              <a:rPr lang="es-ES"/>
              <a:pPr>
                <a:defRPr/>
              </a:pPr>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BC4D71F5-E4A1-44B6-9B01-972164E6354B}" type="slidenum">
              <a:rPr lang="es-ES"/>
              <a:pPr>
                <a:defRPr/>
              </a:pPr>
              <a:t>‹Nº›</a:t>
            </a:fld>
            <a:endParaRPr lang="es-ES"/>
          </a:p>
        </p:txBody>
      </p:sp>
    </p:spTree>
  </p:cSld>
  <p:clrMapOvr>
    <a:masterClrMapping/>
  </p:clrMapOvr>
  <p:transition spd="slow"/>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Times New Roman" charset="0"/>
              </a:defRPr>
            </a:lvl1pPr>
          </a:lstStyle>
          <a:p>
            <a:pPr>
              <a:defRPr/>
            </a:pPr>
            <a:fld id="{4E679A98-D1DC-4D2F-A309-C0CD877EC450}" type="slidenum">
              <a:rPr lang="es-ES"/>
              <a:pPr>
                <a:defRPr/>
              </a:pPr>
              <a:t>‹Nº›</a:t>
            </a:fld>
            <a:endParaRPr lang="es-E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Times New Roman" charset="0"/>
              </a:defRPr>
            </a:lvl1pPr>
          </a:lstStyle>
          <a:p>
            <a:pPr>
              <a:defRPr/>
            </a:pPr>
            <a:fld id="{3520D5C3-F7BC-4100-A455-F518AD6D24E3}" type="slidenum">
              <a:rPr lang="es-ES"/>
              <a:pPr>
                <a:defRPr/>
              </a:pPr>
              <a:t>‹Nº›</a:t>
            </a:fld>
            <a:endParaRPr lang="es-E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atin typeface="Times New Roman" charset="0"/>
              </a:defRPr>
            </a:lvl1pPr>
          </a:lstStyle>
          <a:p>
            <a:pPr>
              <a:defRPr/>
            </a:pPr>
            <a:fld id="{E07C4552-0C09-48B2-9817-1E20AC3A2543}" type="slidenum">
              <a:rPr lang="es-ES"/>
              <a:pPr>
                <a:defRPr/>
              </a:pPr>
              <a:t>‹Nº›</a:t>
            </a:fld>
            <a:endParaRPr lang="es-ES"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8" name="7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9" name="8 Marcador de número de diapositiva"/>
          <p:cNvSpPr>
            <a:spLocks noGrp="1"/>
          </p:cNvSpPr>
          <p:nvPr>
            <p:ph type="sldNum" sz="quarter" idx="12"/>
          </p:nvPr>
        </p:nvSpPr>
        <p:spPr/>
        <p:txBody>
          <a:bodyPr/>
          <a:lstStyle>
            <a:lvl1pPr>
              <a:defRPr>
                <a:latin typeface="Times New Roman" charset="0"/>
              </a:defRPr>
            </a:lvl1pPr>
          </a:lstStyle>
          <a:p>
            <a:pPr>
              <a:defRPr/>
            </a:pPr>
            <a:fld id="{7674DF15-AF98-4537-A681-D11071A74892}" type="slidenum">
              <a:rPr lang="es-ES"/>
              <a:pPr>
                <a:defRPr/>
              </a:pPr>
              <a:t>‹Nº›</a:t>
            </a:fld>
            <a:endParaRPr lang="es-E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4" name="3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5" name="4 Marcador de número de diapositiva"/>
          <p:cNvSpPr>
            <a:spLocks noGrp="1"/>
          </p:cNvSpPr>
          <p:nvPr>
            <p:ph type="sldNum" sz="quarter" idx="12"/>
          </p:nvPr>
        </p:nvSpPr>
        <p:spPr/>
        <p:txBody>
          <a:bodyPr/>
          <a:lstStyle>
            <a:lvl1pPr>
              <a:defRPr>
                <a:latin typeface="Times New Roman" charset="0"/>
              </a:defRPr>
            </a:lvl1pPr>
          </a:lstStyle>
          <a:p>
            <a:pPr>
              <a:defRPr/>
            </a:pPr>
            <a:fld id="{38DA9A12-6960-4AD2-ACAC-8B7896FF0C77}" type="slidenum">
              <a:rPr lang="es-ES"/>
              <a:pPr>
                <a:defRPr/>
              </a:pPr>
              <a:t>‹Nº›</a:t>
            </a:fld>
            <a:endParaRPr lang="es-E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3" name="2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4" name="3 Marcador de número de diapositiva"/>
          <p:cNvSpPr>
            <a:spLocks noGrp="1"/>
          </p:cNvSpPr>
          <p:nvPr>
            <p:ph type="sldNum" sz="quarter" idx="12"/>
          </p:nvPr>
        </p:nvSpPr>
        <p:spPr/>
        <p:txBody>
          <a:bodyPr/>
          <a:lstStyle>
            <a:lvl1pPr>
              <a:defRPr>
                <a:latin typeface="Times New Roman" charset="0"/>
              </a:defRPr>
            </a:lvl1pPr>
          </a:lstStyle>
          <a:p>
            <a:pPr>
              <a:defRPr/>
            </a:pPr>
            <a:fld id="{BD260257-49B6-4D1A-A942-2552D4A7AD7A}" type="slidenum">
              <a:rPr lang="es-ES"/>
              <a:pPr>
                <a:defRPr/>
              </a:pPr>
              <a:t>‹Nº›</a:t>
            </a:fld>
            <a:endParaRPr lang="es-ES"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atin typeface="Times New Roman" charset="0"/>
              </a:defRPr>
            </a:lvl1pPr>
          </a:lstStyle>
          <a:p>
            <a:pPr>
              <a:defRPr/>
            </a:pPr>
            <a:fld id="{65E2C9DF-03BB-4D3C-A2A8-686E5B40C94C}" type="slidenum">
              <a:rPr lang="es-ES"/>
              <a:pPr>
                <a:defRPr/>
              </a:pPr>
              <a:t>‹Nº›</a:t>
            </a:fld>
            <a:endParaRPr lang="es-E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atin typeface="Times New Roman" charset="0"/>
              </a:defRPr>
            </a:lvl1pPr>
          </a:lstStyle>
          <a:p>
            <a:pPr>
              <a:defRPr/>
            </a:pPr>
            <a:fld id="{53D11CCD-FC20-4C13-AE96-5FB3530B9629}" type="slidenum">
              <a:rPr lang="es-ES"/>
              <a:pPr>
                <a:defRPr/>
              </a:pPr>
              <a:t>‹Nº›</a:t>
            </a:fld>
            <a:endParaRPr lang="es-E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Times New Roman" charset="0"/>
              </a:defRPr>
            </a:lvl1pPr>
          </a:lstStyle>
          <a:p>
            <a:pPr>
              <a:defRPr/>
            </a:pPr>
            <a:fld id="{5F54E72F-161E-4AA3-A4BE-1C354AF1FBA4}" type="slidenum">
              <a:rPr lang="es-ES"/>
              <a:pPr>
                <a:defRPr/>
              </a:pPr>
              <a:t>‹Nº›</a:t>
            </a:fld>
            <a:endParaRPr lang="es-ES"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atin typeface="Times New Roman"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Times New Roman"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Times New Roman" charset="0"/>
              </a:defRPr>
            </a:lvl1pPr>
          </a:lstStyle>
          <a:p>
            <a:pPr>
              <a:defRPr/>
            </a:pPr>
            <a:fld id="{1DD9AF5F-9FF2-44A1-B6A1-44D691ED8B5E}" type="slidenum">
              <a:rPr lang="es-ES"/>
              <a:pPr>
                <a:defRPr/>
              </a:pPr>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569616E5-6DAA-4ED8-9A70-402FABE61363}"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7717" r:id="rId1"/>
    <p:sldLayoutId id="2147487718" r:id="rId2"/>
    <p:sldLayoutId id="2147487719" r:id="rId3"/>
    <p:sldLayoutId id="2147487720" r:id="rId4"/>
    <p:sldLayoutId id="2147487721" r:id="rId5"/>
    <p:sldLayoutId id="2147487722" r:id="rId6"/>
    <p:sldLayoutId id="2147487723" r:id="rId7"/>
    <p:sldLayoutId id="2147487724" r:id="rId8"/>
    <p:sldLayoutId id="2147487725" r:id="rId9"/>
    <p:sldLayoutId id="2147487726" r:id="rId10"/>
    <p:sldLayoutId id="2147487727"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9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s-ES"/>
          </a:p>
        </p:txBody>
      </p:sp>
      <p:sp>
        <p:nvSpPr>
          <p:cNvPr id="19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s-ES"/>
          </a:p>
        </p:txBody>
      </p:sp>
      <p:sp>
        <p:nvSpPr>
          <p:cNvPr id="19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53C09541-4EF3-470B-83A9-E5E7C2806A13}"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7783" r:id="rId1"/>
    <p:sldLayoutId id="2147487784" r:id="rId2"/>
    <p:sldLayoutId id="2147487785" r:id="rId3"/>
    <p:sldLayoutId id="2147487786" r:id="rId4"/>
    <p:sldLayoutId id="2147487787" r:id="rId5"/>
    <p:sldLayoutId id="2147487788" r:id="rId6"/>
    <p:sldLayoutId id="2147487789" r:id="rId7"/>
    <p:sldLayoutId id="2147487790" r:id="rId8"/>
    <p:sldLayoutId id="2147487791" r:id="rId9"/>
    <p:sldLayoutId id="2147487792" r:id="rId10"/>
    <p:sldLayoutId id="2147487793"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687512CB-9026-4006-8240-CA673AC414A2}"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7794" r:id="rId1"/>
    <p:sldLayoutId id="2147487795" r:id="rId2"/>
    <p:sldLayoutId id="2147487796" r:id="rId3"/>
    <p:sldLayoutId id="2147487797" r:id="rId4"/>
    <p:sldLayoutId id="2147487798" r:id="rId5"/>
    <p:sldLayoutId id="2147487799" r:id="rId6"/>
    <p:sldLayoutId id="2147487800" r:id="rId7"/>
    <p:sldLayoutId id="2147487801" r:id="rId8"/>
    <p:sldLayoutId id="2147487802" r:id="rId9"/>
    <p:sldLayoutId id="2147487803" r:id="rId10"/>
    <p:sldLayoutId id="2147487804" r:id="rId11"/>
  </p:sldLayoutIdLst>
  <p:transition>
    <p:blinds/>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AF5AD5E4-4A82-4EA6-BF7A-D78875E49D9B}"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7805" r:id="rId1"/>
    <p:sldLayoutId id="2147487806" r:id="rId2"/>
    <p:sldLayoutId id="2147487807" r:id="rId3"/>
    <p:sldLayoutId id="2147487808" r:id="rId4"/>
    <p:sldLayoutId id="2147487809" r:id="rId5"/>
    <p:sldLayoutId id="2147487810" r:id="rId6"/>
    <p:sldLayoutId id="2147487811" r:id="rId7"/>
    <p:sldLayoutId id="2147487812" r:id="rId8"/>
    <p:sldLayoutId id="2147487813" r:id="rId9"/>
    <p:sldLayoutId id="2147487814" r:id="rId10"/>
    <p:sldLayoutId id="2147487815"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D9ACCFF2-8749-4570-9A0B-E38F97E5B97F}"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7816" r:id="rId1"/>
    <p:sldLayoutId id="2147487817" r:id="rId2"/>
    <p:sldLayoutId id="2147487818" r:id="rId3"/>
    <p:sldLayoutId id="2147487819" r:id="rId4"/>
    <p:sldLayoutId id="2147487820" r:id="rId5"/>
    <p:sldLayoutId id="2147487821" r:id="rId6"/>
    <p:sldLayoutId id="2147487822" r:id="rId7"/>
    <p:sldLayoutId id="2147487823" r:id="rId8"/>
    <p:sldLayoutId id="2147487824" r:id="rId9"/>
    <p:sldLayoutId id="2147487825" r:id="rId10"/>
    <p:sldLayoutId id="2147487826"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ES_tradnl" smtClean="0"/>
          </a:p>
        </p:txBody>
      </p:sp>
      <p:sp>
        <p:nvSpPr>
          <p:cNvPr id="2150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0D87174B-FC14-4842-98BC-B913A26A9ED9}" type="datetimeFigureOut">
              <a:rPr lang="es-ES_tradnl"/>
              <a:pPr>
                <a:defRPr/>
              </a:pPr>
              <a:t>06/06/2017</a:t>
            </a:fld>
            <a:endParaRPr lang="es-ES_tradn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s-ES_tradn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A16E44D6-9B21-4E2F-9575-E489BADBD7CC}" type="slidenum">
              <a:rPr lang="es-ES_tradnl"/>
              <a:pPr>
                <a:defRPr/>
              </a:pPr>
              <a:t>‹Nº›</a:t>
            </a:fld>
            <a:endParaRPr lang="es-ES_tradnl"/>
          </a:p>
        </p:txBody>
      </p:sp>
    </p:spTree>
  </p:cSld>
  <p:clrMap bg1="lt1" tx1="dk1" bg2="lt2" tx2="dk2" accent1="accent1" accent2="accent2" accent3="accent3" accent4="accent4" accent5="accent5" accent6="accent6" hlink="hlink" folHlink="folHlink"/>
  <p:sldLayoutIdLst>
    <p:sldLayoutId id="2147487860" r:id="rId1"/>
    <p:sldLayoutId id="2147487861" r:id="rId2"/>
    <p:sldLayoutId id="2147487862" r:id="rId3"/>
    <p:sldLayoutId id="2147487863" r:id="rId4"/>
    <p:sldLayoutId id="2147487864" r:id="rId5"/>
    <p:sldLayoutId id="2147487865" r:id="rId6"/>
    <p:sldLayoutId id="2147487866" r:id="rId7"/>
    <p:sldLayoutId id="2147487867" r:id="rId8"/>
    <p:sldLayoutId id="2147487868" r:id="rId9"/>
    <p:sldLayoutId id="2147487869" r:id="rId10"/>
    <p:sldLayoutId id="21474878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225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1282BD28-73F0-4649-8C10-0249282961EE}"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7871" r:id="rId1"/>
    <p:sldLayoutId id="2147487872" r:id="rId2"/>
    <p:sldLayoutId id="2147487873" r:id="rId3"/>
    <p:sldLayoutId id="2147487874" r:id="rId4"/>
    <p:sldLayoutId id="2147487875" r:id="rId5"/>
    <p:sldLayoutId id="2147487876" r:id="rId6"/>
    <p:sldLayoutId id="2147487877" r:id="rId7"/>
    <p:sldLayoutId id="2147487878" r:id="rId8"/>
    <p:sldLayoutId id="2147487879" r:id="rId9"/>
    <p:sldLayoutId id="2147487880" r:id="rId10"/>
    <p:sldLayoutId id="21474878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ES_tradnl" smtClean="0"/>
          </a:p>
        </p:txBody>
      </p:sp>
      <p:sp>
        <p:nvSpPr>
          <p:cNvPr id="23555"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55971A69-4D13-4CEF-BA0F-DDE7131BC931}" type="datetimeFigureOut">
              <a:rPr lang="es-ES_tradnl"/>
              <a:pPr>
                <a:defRPr/>
              </a:pPr>
              <a:t>06/06/2017</a:t>
            </a:fld>
            <a:endParaRPr lang="es-ES_tradn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s-ES_tradn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B6299105-71DD-4D51-8133-30899C06FE25}" type="slidenum">
              <a:rPr lang="es-ES_tradnl"/>
              <a:pPr>
                <a:defRPr/>
              </a:pPr>
              <a:t>‹Nº›</a:t>
            </a:fld>
            <a:endParaRPr lang="es-ES_tradnl"/>
          </a:p>
        </p:txBody>
      </p:sp>
    </p:spTree>
  </p:cSld>
  <p:clrMap bg1="lt1" tx1="dk1" bg2="lt2" tx2="dk2" accent1="accent1" accent2="accent2" accent3="accent3" accent4="accent4" accent5="accent5" accent6="accent6" hlink="hlink" folHlink="folHlink"/>
  <p:sldLayoutIdLst>
    <p:sldLayoutId id="2147487882" r:id="rId1"/>
    <p:sldLayoutId id="2147487883" r:id="rId2"/>
    <p:sldLayoutId id="2147487884" r:id="rId3"/>
    <p:sldLayoutId id="2147487885" r:id="rId4"/>
    <p:sldLayoutId id="2147487886" r:id="rId5"/>
    <p:sldLayoutId id="2147487887" r:id="rId6"/>
    <p:sldLayoutId id="2147487888" r:id="rId7"/>
    <p:sldLayoutId id="2147487889" r:id="rId8"/>
    <p:sldLayoutId id="2147487890" r:id="rId9"/>
    <p:sldLayoutId id="2147487891" r:id="rId10"/>
    <p:sldLayoutId id="214748789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ES_tradnl" smtClean="0"/>
          </a:p>
        </p:txBody>
      </p:sp>
      <p:sp>
        <p:nvSpPr>
          <p:cNvPr id="24579"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ECCA885-3538-4DE9-BCE3-EBE0AE6FDF2D}" type="datetimeFigureOut">
              <a:rPr lang="es-ES_tradnl"/>
              <a:pPr>
                <a:defRPr/>
              </a:pPr>
              <a:t>06/06/2017</a:t>
            </a:fld>
            <a:endParaRPr lang="es-ES_tradn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s-ES_tradn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3DFE1CB6-AECF-4508-9A5A-449A24640E3B}" type="slidenum">
              <a:rPr lang="es-ES_tradnl"/>
              <a:pPr>
                <a:defRPr/>
              </a:pPr>
              <a:t>‹Nº›</a:t>
            </a:fld>
            <a:endParaRPr lang="es-ES_tradnl"/>
          </a:p>
        </p:txBody>
      </p:sp>
    </p:spTree>
  </p:cSld>
  <p:clrMap bg1="lt1" tx1="dk1" bg2="lt2" tx2="dk2" accent1="accent1" accent2="accent2" accent3="accent3" accent4="accent4" accent5="accent5" accent6="accent6" hlink="hlink" folHlink="folHlink"/>
  <p:sldLayoutIdLst>
    <p:sldLayoutId id="2147487893" r:id="rId1"/>
    <p:sldLayoutId id="2147487894" r:id="rId2"/>
    <p:sldLayoutId id="2147487895" r:id="rId3"/>
    <p:sldLayoutId id="2147487896" r:id="rId4"/>
    <p:sldLayoutId id="2147487897" r:id="rId5"/>
    <p:sldLayoutId id="2147487898" r:id="rId6"/>
    <p:sldLayoutId id="2147487899" r:id="rId7"/>
    <p:sldLayoutId id="2147487900" r:id="rId8"/>
    <p:sldLayoutId id="2147487901" r:id="rId9"/>
    <p:sldLayoutId id="2147487902" r:id="rId10"/>
    <p:sldLayoutId id="21474879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s-ES"/>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s-ES"/>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D28C809F-F2B6-4E4F-B07A-A562066284A6}"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7905" r:id="rId1"/>
    <p:sldLayoutId id="2147487906" r:id="rId2"/>
    <p:sldLayoutId id="2147487907" r:id="rId3"/>
    <p:sldLayoutId id="2147487908" r:id="rId4"/>
    <p:sldLayoutId id="2147487909" r:id="rId5"/>
    <p:sldLayoutId id="2147487910" r:id="rId6"/>
    <p:sldLayoutId id="2147487911" r:id="rId7"/>
    <p:sldLayoutId id="2147487912" r:id="rId8"/>
    <p:sldLayoutId id="2147487913" r:id="rId9"/>
    <p:sldLayoutId id="2147487914" r:id="rId10"/>
    <p:sldLayoutId id="21474879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569616E5-6DAA-4ED8-9A70-402FABE61363}" type="slidenum">
              <a:rPr lang="es-ES">
                <a:solidFill>
                  <a:srgbClr val="000000"/>
                </a:solidFill>
              </a:rPr>
              <a:pPr>
                <a:defRPr/>
              </a:pPr>
              <a:t>‹Nº›</a:t>
            </a:fld>
            <a:endParaRPr lang="es-ES">
              <a:solidFill>
                <a:srgbClr val="000000"/>
              </a:solidFill>
            </a:endParaRPr>
          </a:p>
        </p:txBody>
      </p:sp>
    </p:spTree>
  </p:cSld>
  <p:clrMap bg1="lt1" tx1="dk1" bg2="lt2" tx2="dk2" accent1="accent1" accent2="accent2" accent3="accent3" accent4="accent4" accent5="accent5" accent6="accent6" hlink="hlink" folHlink="folHlink"/>
  <p:sldLayoutIdLst>
    <p:sldLayoutId id="2147487917" r:id="rId1"/>
    <p:sldLayoutId id="2147487918" r:id="rId2"/>
    <p:sldLayoutId id="2147487919" r:id="rId3"/>
    <p:sldLayoutId id="2147487920" r:id="rId4"/>
    <p:sldLayoutId id="2147487921" r:id="rId5"/>
    <p:sldLayoutId id="2147487922" r:id="rId6"/>
    <p:sldLayoutId id="2147487923" r:id="rId7"/>
    <p:sldLayoutId id="2147487924" r:id="rId8"/>
    <p:sldLayoutId id="2147487925" r:id="rId9"/>
    <p:sldLayoutId id="2147487926" r:id="rId10"/>
    <p:sldLayoutId id="2147487927"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873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s-ES"/>
          </a:p>
        </p:txBody>
      </p:sp>
      <p:sp>
        <p:nvSpPr>
          <p:cNvPr id="1873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s-ES"/>
          </a:p>
        </p:txBody>
      </p:sp>
      <p:sp>
        <p:nvSpPr>
          <p:cNvPr id="1873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F5DBB032-FA6E-4AB2-AE8A-2CE397C86C4A}"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7728" r:id="rId1"/>
    <p:sldLayoutId id="2147487729" r:id="rId2"/>
    <p:sldLayoutId id="2147487730" r:id="rId3"/>
    <p:sldLayoutId id="2147487731" r:id="rId4"/>
    <p:sldLayoutId id="2147487732" r:id="rId5"/>
    <p:sldLayoutId id="2147487733" r:id="rId6"/>
    <p:sldLayoutId id="2147487734" r:id="rId7"/>
    <p:sldLayoutId id="2147487735" r:id="rId8"/>
    <p:sldLayoutId id="2147487736" r:id="rId9"/>
    <p:sldLayoutId id="2147487737" r:id="rId10"/>
    <p:sldLayoutId id="21474877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955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s-ES"/>
          </a:p>
        </p:txBody>
      </p:sp>
      <p:sp>
        <p:nvSpPr>
          <p:cNvPr id="1955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s-ES"/>
          </a:p>
        </p:txBody>
      </p:sp>
      <p:sp>
        <p:nvSpPr>
          <p:cNvPr id="1955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a:defRPr/>
            </a:pPr>
            <a:fld id="{704A9670-33C2-4CFA-B18A-801BD5A22C6F}"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7739" r:id="rId1"/>
    <p:sldLayoutId id="2147487740" r:id="rId2"/>
    <p:sldLayoutId id="2147487741" r:id="rId3"/>
    <p:sldLayoutId id="2147487742" r:id="rId4"/>
    <p:sldLayoutId id="2147487743" r:id="rId5"/>
    <p:sldLayoutId id="2147487744" r:id="rId6"/>
    <p:sldLayoutId id="2147487745" r:id="rId7"/>
    <p:sldLayoutId id="2147487746" r:id="rId8"/>
    <p:sldLayoutId id="2147487747" r:id="rId9"/>
    <p:sldLayoutId id="2147487748" r:id="rId10"/>
    <p:sldLayoutId id="21474877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22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s-ES"/>
          </a:p>
        </p:txBody>
      </p:sp>
      <p:sp>
        <p:nvSpPr>
          <p:cNvPr id="222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s-ES"/>
          </a:p>
        </p:txBody>
      </p:sp>
      <p:sp>
        <p:nvSpPr>
          <p:cNvPr id="222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35117302-39ED-4E6B-902B-34376B68A4E3}"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7750" r:id="rId1"/>
    <p:sldLayoutId id="2147487751" r:id="rId2"/>
    <p:sldLayoutId id="2147487752" r:id="rId3"/>
    <p:sldLayoutId id="2147487753" r:id="rId4"/>
    <p:sldLayoutId id="2147487754" r:id="rId5"/>
    <p:sldLayoutId id="2147487755" r:id="rId6"/>
    <p:sldLayoutId id="2147487756" r:id="rId7"/>
    <p:sldLayoutId id="2147487757" r:id="rId8"/>
    <p:sldLayoutId id="2147487758" r:id="rId9"/>
    <p:sldLayoutId id="2147487759" r:id="rId10"/>
    <p:sldLayoutId id="21474877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22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s-ES"/>
          </a:p>
        </p:txBody>
      </p:sp>
      <p:sp>
        <p:nvSpPr>
          <p:cNvPr id="222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s-ES"/>
          </a:p>
        </p:txBody>
      </p:sp>
      <p:sp>
        <p:nvSpPr>
          <p:cNvPr id="222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B1E4CF2B-F056-491F-B88C-EC80C3BDCE8C}"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7761" r:id="rId1"/>
    <p:sldLayoutId id="2147487762" r:id="rId2"/>
    <p:sldLayoutId id="2147487763" r:id="rId3"/>
    <p:sldLayoutId id="2147487764" r:id="rId4"/>
    <p:sldLayoutId id="2147487765" r:id="rId5"/>
    <p:sldLayoutId id="2147487766" r:id="rId6"/>
    <p:sldLayoutId id="2147487767" r:id="rId7"/>
    <p:sldLayoutId id="2147487768" r:id="rId8"/>
    <p:sldLayoutId id="2147487769" r:id="rId9"/>
    <p:sldLayoutId id="2147487770" r:id="rId10"/>
    <p:sldLayoutId id="21474877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F259BF86-3518-43EE-AEA5-F96D48B29B90}"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7772" r:id="rId1"/>
    <p:sldLayoutId id="2147487773" r:id="rId2"/>
    <p:sldLayoutId id="2147487774" r:id="rId3"/>
    <p:sldLayoutId id="2147487775" r:id="rId4"/>
    <p:sldLayoutId id="2147487776" r:id="rId5"/>
    <p:sldLayoutId id="2147487777" r:id="rId6"/>
    <p:sldLayoutId id="2147487778" r:id="rId7"/>
    <p:sldLayoutId id="2147487779" r:id="rId8"/>
    <p:sldLayoutId id="2147487780" r:id="rId9"/>
    <p:sldLayoutId id="2147487781" r:id="rId10"/>
    <p:sldLayoutId id="2147487782"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a:defRPr>
            </a:lvl1pPr>
          </a:lstStyle>
          <a:p>
            <a:pPr>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defRPr>
            </a:lvl1pPr>
          </a:lstStyle>
          <a:p>
            <a:pPr>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a:defRPr>
            </a:lvl1pPr>
          </a:lstStyle>
          <a:p>
            <a:pPr>
              <a:defRPr/>
            </a:pPr>
            <a:fld id="{00BDBEC2-CDC3-405C-8438-B7FBBD19A732}" type="slidenum">
              <a:rPr lang="es-ES"/>
              <a:pPr>
                <a:defRPr/>
              </a:pPr>
              <a:t>‹Nº›</a:t>
            </a:fld>
            <a:endParaRPr lang="es-ES" dirty="0"/>
          </a:p>
        </p:txBody>
      </p:sp>
    </p:spTree>
  </p:cSld>
  <p:clrMap bg1="lt1" tx1="dk1" bg2="lt2" tx2="dk2" accent1="accent1" accent2="accent2" accent3="accent3" accent4="accent4" accent5="accent5" accent6="accent6" hlink="hlink" folHlink="folHlink"/>
  <p:sldLayoutIdLst>
    <p:sldLayoutId id="2147487827" r:id="rId1"/>
    <p:sldLayoutId id="2147487828" r:id="rId2"/>
    <p:sldLayoutId id="2147487829" r:id="rId3"/>
    <p:sldLayoutId id="2147487830" r:id="rId4"/>
    <p:sldLayoutId id="2147487831" r:id="rId5"/>
    <p:sldLayoutId id="2147487832" r:id="rId6"/>
    <p:sldLayoutId id="2147487833" r:id="rId7"/>
    <p:sldLayoutId id="2147487834" r:id="rId8"/>
    <p:sldLayoutId id="2147487835" r:id="rId9"/>
    <p:sldLayoutId id="2147487836" r:id="rId10"/>
    <p:sldLayoutId id="2147487837"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ES_tradnl" smtClean="0"/>
          </a:p>
        </p:txBody>
      </p:sp>
      <p:sp>
        <p:nvSpPr>
          <p:cNvPr id="15363"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695A07CF-10B0-4BEE-B3D8-BA09EADCCF87}" type="datetimeFigureOut">
              <a:rPr lang="es-ES_tradnl"/>
              <a:pPr>
                <a:defRPr/>
              </a:pPr>
              <a:t>06/06/2017</a:t>
            </a:fld>
            <a:endParaRPr lang="es-ES_tradnl"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s-ES_tradn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21AEB970-9C70-438D-8AAA-03985183EAC2}" type="slidenum">
              <a:rPr lang="es-ES_tradnl"/>
              <a:pPr>
                <a:defRPr/>
              </a:pPr>
              <a:t>‹Nº›</a:t>
            </a:fld>
            <a:endParaRPr lang="es-ES_tradnl" dirty="0"/>
          </a:p>
        </p:txBody>
      </p:sp>
    </p:spTree>
  </p:cSld>
  <p:clrMap bg1="lt1" tx1="dk1" bg2="lt2" tx2="dk2" accent1="accent1" accent2="accent2" accent3="accent3" accent4="accent4" accent5="accent5" accent6="accent6" hlink="hlink" folHlink="folHlink"/>
  <p:sldLayoutIdLst>
    <p:sldLayoutId id="2147487838" r:id="rId1"/>
    <p:sldLayoutId id="2147487839" r:id="rId2"/>
    <p:sldLayoutId id="2147487840" r:id="rId3"/>
    <p:sldLayoutId id="2147487841" r:id="rId4"/>
    <p:sldLayoutId id="2147487842" r:id="rId5"/>
    <p:sldLayoutId id="2147487843" r:id="rId6"/>
    <p:sldLayoutId id="2147487844" r:id="rId7"/>
    <p:sldLayoutId id="2147487845" r:id="rId8"/>
    <p:sldLayoutId id="2147487846" r:id="rId9"/>
    <p:sldLayoutId id="2147487847" r:id="rId10"/>
    <p:sldLayoutId id="21474878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cs typeface="+mn-cs"/>
              </a:defRPr>
            </a:lvl1pPr>
          </a:lstStyle>
          <a:p>
            <a:pPr>
              <a:defRPr/>
            </a:pPr>
            <a:endParaRPr lang="es-E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cs typeface="+mn-cs"/>
              </a:defRPr>
            </a:lvl1pPr>
          </a:lstStyle>
          <a:p>
            <a:pPr>
              <a:defRPr/>
            </a:pPr>
            <a:endParaRPr lang="es-ES"/>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cs typeface="+mn-cs"/>
              </a:defRPr>
            </a:lvl1pPr>
          </a:lstStyle>
          <a:p>
            <a:pPr>
              <a:defRPr/>
            </a:pPr>
            <a:fld id="{E7319DFF-8A66-437B-A765-78197A467F3B}" type="slidenum">
              <a:rPr lang="es-ES"/>
              <a:pPr>
                <a:defRPr/>
              </a:pPr>
              <a:t>‹Nº›</a:t>
            </a:fld>
            <a:endParaRPr lang="es-ES" dirty="0"/>
          </a:p>
        </p:txBody>
      </p:sp>
    </p:spTree>
  </p:cSld>
  <p:clrMap bg1="lt1" tx1="dk1" bg2="lt2" tx2="dk2" accent1="accent1" accent2="accent2" accent3="accent3" accent4="accent4" accent5="accent5" accent6="accent6" hlink="hlink" folHlink="folHlink"/>
  <p:sldLayoutIdLst>
    <p:sldLayoutId id="2147487849" r:id="rId1"/>
    <p:sldLayoutId id="2147487850" r:id="rId2"/>
    <p:sldLayoutId id="2147487851" r:id="rId3"/>
    <p:sldLayoutId id="2147487852" r:id="rId4"/>
    <p:sldLayoutId id="2147487853" r:id="rId5"/>
    <p:sldLayoutId id="2147487854" r:id="rId6"/>
    <p:sldLayoutId id="2147487855" r:id="rId7"/>
    <p:sldLayoutId id="2147487856" r:id="rId8"/>
    <p:sldLayoutId id="2147487857" r:id="rId9"/>
    <p:sldLayoutId id="2147487858" r:id="rId10"/>
    <p:sldLayoutId id="21474878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sb@ua.es" TargetMode="External"/><Relationship Id="rId1" Type="http://schemas.openxmlformats.org/officeDocument/2006/relationships/slideLayout" Target="../slideLayouts/slideLayout20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7.xml"/></Relationships>
</file>

<file path=ppt/slides/_rels/slide10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audio" Target="../media/audio1.wav"/><Relationship Id="rId1" Type="http://schemas.openxmlformats.org/officeDocument/2006/relationships/slideLayout" Target="../slideLayouts/slideLayout106.xml"/></Relationships>
</file>

<file path=ppt/slides/_rels/slide10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83.xml"/><Relationship Id="rId5" Type="http://schemas.openxmlformats.org/officeDocument/2006/relationships/image" Target="../media/image63.jpeg"/><Relationship Id="rId4" Type="http://schemas.openxmlformats.org/officeDocument/2006/relationships/image" Target="../media/image61.jpeg"/></Relationships>
</file>

<file path=ppt/slides/_rels/slide10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0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14.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8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1.xml"/></Relationships>
</file>

<file path=ppt/slides/_rels/slide1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1.xml"/></Relationships>
</file>

<file path=ppt/slides/_rels/slide1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1.xml"/></Relationships>
</file>

<file path=ppt/slides/_rels/slide1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1.xml"/></Relationships>
</file>

<file path=ppt/slides/_rels/slide125.xml.rels><?xml version="1.0" encoding="UTF-8" standalone="yes"?>
<Relationships xmlns="http://schemas.openxmlformats.org/package/2006/relationships"><Relationship Id="rId2" Type="http://schemas.openxmlformats.org/officeDocument/2006/relationships/hyperlink" Target="https://goo.gl/UyrweP" TargetMode="External"/><Relationship Id="rId1" Type="http://schemas.openxmlformats.org/officeDocument/2006/relationships/slideLayout" Target="../slideLayouts/slideLayout189.xml"/></Relationships>
</file>

<file path=ppt/slides/_rels/slide1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6.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6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9.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5.v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6260" name="Text Box 4"/>
          <p:cNvSpPr txBox="1">
            <a:spLocks noChangeArrowheads="1"/>
          </p:cNvSpPr>
          <p:nvPr/>
        </p:nvSpPr>
        <p:spPr bwMode="auto">
          <a:xfrm>
            <a:off x="0" y="6521450"/>
            <a:ext cx="9144000" cy="336550"/>
          </a:xfrm>
          <a:prstGeom prst="rect">
            <a:avLst/>
          </a:prstGeom>
          <a:solidFill>
            <a:srgbClr val="990099"/>
          </a:solidFill>
          <a:ln w="76200">
            <a:noFill/>
            <a:miter lim="800000"/>
            <a:headEnd/>
            <a:tailEnd/>
          </a:ln>
        </p:spPr>
        <p:txBody>
          <a:bodyPr>
            <a:spAutoFit/>
          </a:bodyPr>
          <a:lstStyle/>
          <a:p>
            <a:pPr algn="ctr">
              <a:spcBef>
                <a:spcPct val="50000"/>
              </a:spcBef>
            </a:pPr>
            <a:r>
              <a:rPr lang="es-ES" sz="1600">
                <a:solidFill>
                  <a:srgbClr val="FFFFFF"/>
                </a:solidFill>
                <a:cs typeface="Arial" charset="0"/>
              </a:rPr>
              <a:t>Julio V. Santos Benito    </a:t>
            </a:r>
            <a:r>
              <a:rPr lang="es-ES" sz="1200">
                <a:solidFill>
                  <a:srgbClr val="FF3300"/>
                </a:solidFill>
                <a:cs typeface="Arial" charset="0"/>
                <a:hlinkClick r:id="rId2"/>
              </a:rPr>
              <a:t>jsb@ua.es</a:t>
            </a:r>
            <a:r>
              <a:rPr lang="es-ES" sz="1200">
                <a:solidFill>
                  <a:srgbClr val="FF3300"/>
                </a:solidFill>
                <a:cs typeface="Arial" charset="0"/>
              </a:rPr>
              <a:t>     </a:t>
            </a:r>
            <a:r>
              <a:rPr lang="es-ES" sz="1000">
                <a:solidFill>
                  <a:srgbClr val="FFFF00"/>
                </a:solidFill>
                <a:cs typeface="Arial" charset="0"/>
              </a:rPr>
              <a:t>Departamento de Física Aplicada    Universidad de Alicante </a:t>
            </a:r>
            <a:endParaRPr lang="es-ES" sz="1000">
              <a:solidFill>
                <a:srgbClr val="FFFFFF"/>
              </a:solidFill>
              <a:cs typeface="Arial" charset="0"/>
            </a:endParaRPr>
          </a:p>
        </p:txBody>
      </p:sp>
      <p:sp>
        <p:nvSpPr>
          <p:cNvPr id="6" name="Text Box 2"/>
          <p:cNvSpPr txBox="1">
            <a:spLocks noChangeArrowheads="1"/>
          </p:cNvSpPr>
          <p:nvPr/>
        </p:nvSpPr>
        <p:spPr bwMode="auto">
          <a:xfrm>
            <a:off x="422275" y="3089275"/>
            <a:ext cx="8401050" cy="1717675"/>
          </a:xfrm>
          <a:prstGeom prst="rect">
            <a:avLst/>
          </a:prstGeom>
          <a:noFill/>
          <a:ln w="9525">
            <a:noFill/>
            <a:miter lim="800000"/>
            <a:headEnd/>
            <a:tailEnd/>
          </a:ln>
        </p:spPr>
        <p:txBody>
          <a:bodyPr>
            <a:spAutoFit/>
          </a:bodyPr>
          <a:lstStyle/>
          <a:p>
            <a:pPr algn="ctr">
              <a:lnSpc>
                <a:spcPct val="130000"/>
              </a:lnSpc>
              <a:spcBef>
                <a:spcPct val="50000"/>
              </a:spcBef>
            </a:pPr>
            <a:r>
              <a:rPr lang="es-ES" b="1">
                <a:solidFill>
                  <a:srgbClr val="FFFF00"/>
                </a:solidFill>
                <a:latin typeface="Calibri" pitchFamily="34" charset="0"/>
              </a:rPr>
              <a:t>ESTUDIO DEL EMPUJE EJERCIDO POR LOS FLUIDOS SOBRE LOS CUERPOS SUMERGIDOS EN ELLOS.</a:t>
            </a:r>
          </a:p>
          <a:p>
            <a:pPr algn="ctr">
              <a:lnSpc>
                <a:spcPct val="130000"/>
              </a:lnSpc>
              <a:spcBef>
                <a:spcPct val="50000"/>
              </a:spcBef>
            </a:pPr>
            <a:r>
              <a:rPr lang="es-ES" b="1">
                <a:solidFill>
                  <a:srgbClr val="A7FFEA"/>
                </a:solidFill>
                <a:latin typeface="Calibri" pitchFamily="34" charset="0"/>
              </a:rPr>
              <a:t>(Principio de Arquímedes)</a:t>
            </a:r>
          </a:p>
        </p:txBody>
      </p:sp>
      <p:grpSp>
        <p:nvGrpSpPr>
          <p:cNvPr id="2" name="9 Grupo"/>
          <p:cNvGrpSpPr>
            <a:grpSpLocks/>
          </p:cNvGrpSpPr>
          <p:nvPr/>
        </p:nvGrpSpPr>
        <p:grpSpPr bwMode="auto">
          <a:xfrm>
            <a:off x="0" y="700088"/>
            <a:ext cx="9144000" cy="1425575"/>
            <a:chOff x="0" y="498765"/>
            <a:chExt cx="9144000" cy="1425038"/>
          </a:xfrm>
        </p:grpSpPr>
        <p:sp>
          <p:nvSpPr>
            <p:cNvPr id="107525" name="10 Rectángulo"/>
            <p:cNvSpPr>
              <a:spLocks noChangeArrowheads="1"/>
            </p:cNvSpPr>
            <p:nvPr/>
          </p:nvSpPr>
          <p:spPr bwMode="auto">
            <a:xfrm>
              <a:off x="0" y="498765"/>
              <a:ext cx="9144000" cy="1425038"/>
            </a:xfrm>
            <a:prstGeom prst="rect">
              <a:avLst/>
            </a:prstGeom>
            <a:solidFill>
              <a:schemeClr val="bg1"/>
            </a:solidFill>
            <a:ln w="9525" algn="ctr">
              <a:solidFill>
                <a:schemeClr val="tx1"/>
              </a:solidFill>
              <a:round/>
              <a:headEnd/>
              <a:tailEnd/>
            </a:ln>
          </p:spPr>
          <p:txBody>
            <a:bodyPr wrap="none"/>
            <a:lstStyle/>
            <a:p>
              <a:endParaRPr lang="es-ES_tradnl">
                <a:solidFill>
                  <a:srgbClr val="000000"/>
                </a:solidFill>
              </a:endParaRPr>
            </a:p>
          </p:txBody>
        </p:sp>
        <p:sp>
          <p:nvSpPr>
            <p:cNvPr id="107526" name="11 CuadroTexto"/>
            <p:cNvSpPr txBox="1">
              <a:spLocks noChangeArrowheads="1"/>
            </p:cNvSpPr>
            <p:nvPr/>
          </p:nvSpPr>
          <p:spPr bwMode="auto">
            <a:xfrm>
              <a:off x="0" y="736272"/>
              <a:ext cx="9144000" cy="1046440"/>
            </a:xfrm>
            <a:prstGeom prst="rect">
              <a:avLst/>
            </a:prstGeom>
            <a:noFill/>
            <a:ln w="9525">
              <a:noFill/>
              <a:miter lim="800000"/>
              <a:headEnd/>
              <a:tailEnd/>
            </a:ln>
          </p:spPr>
          <p:txBody>
            <a:bodyPr>
              <a:spAutoFit/>
            </a:bodyPr>
            <a:lstStyle/>
            <a:p>
              <a:pPr algn="ctr"/>
              <a:r>
                <a:rPr lang="es-ES_tradnl" sz="3200" b="1">
                  <a:solidFill>
                    <a:srgbClr val="0049DA"/>
                  </a:solidFill>
                  <a:latin typeface="Arial Black" pitchFamily="34" charset="0"/>
                </a:rPr>
                <a:t>LA INVESTIGACIÓN EN EL AULA - (I)</a:t>
              </a:r>
            </a:p>
            <a:p>
              <a:pPr algn="ctr">
                <a:spcBef>
                  <a:spcPct val="50000"/>
                </a:spcBef>
              </a:pPr>
              <a:r>
                <a:rPr lang="es-ES" sz="2000" b="1">
                  <a:solidFill>
                    <a:srgbClr val="C00000"/>
                  </a:solidFill>
                  <a:latin typeface="Arial" charset="0"/>
                  <a:cs typeface="Arial" charset="0"/>
                </a:rPr>
                <a:t>UN MODELO PARA LA APLICACIÓN DEL MÉTODO CIENTÍFICO.</a:t>
              </a:r>
              <a:endParaRPr lang="es-ES_tradnl" sz="2000" b="1">
                <a:solidFill>
                  <a:srgbClr val="0049DA"/>
                </a:solidFill>
                <a:latin typeface="Arial Black" pitchFamily="34" charset="0"/>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6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graphicFrame>
        <p:nvGraphicFramePr>
          <p:cNvPr id="133150" name="Group 30"/>
          <p:cNvGraphicFramePr>
            <a:graphicFrameLocks noGrp="1"/>
          </p:cNvGraphicFramePr>
          <p:nvPr/>
        </p:nvGraphicFramePr>
        <p:xfrm>
          <a:off x="1039813" y="1630363"/>
          <a:ext cx="6934200" cy="2573338"/>
        </p:xfrm>
        <a:graphic>
          <a:graphicData uri="http://schemas.openxmlformats.org/drawingml/2006/table">
            <a:tbl>
              <a:tblPr/>
              <a:tblGrid>
                <a:gridCol w="2311400"/>
                <a:gridCol w="2311400"/>
                <a:gridCol w="2311400"/>
              </a:tblGrid>
              <a:tr h="1600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Peso en el aire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Peso en el agua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smtClean="0">
                          <a:ln>
                            <a:noFill/>
                          </a:ln>
                          <a:solidFill>
                            <a:schemeClr val="tx1"/>
                          </a:solidFill>
                          <a:effectLst/>
                          <a:latin typeface="Times New Roman" pitchFamily="18" charset="0"/>
                        </a:rPr>
                        <a:t>(pondios)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Empuje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973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68</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59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r>
            </a:tbl>
          </a:graphicData>
        </a:graphic>
      </p:graphicFrame>
      <p:sp>
        <p:nvSpPr>
          <p:cNvPr id="57360" name="Text Box 26"/>
          <p:cNvSpPr txBox="1">
            <a:spLocks noChangeArrowheads="1"/>
          </p:cNvSpPr>
          <p:nvPr/>
        </p:nvSpPr>
        <p:spPr bwMode="auto">
          <a:xfrm>
            <a:off x="0" y="0"/>
            <a:ext cx="9144000" cy="830263"/>
          </a:xfrm>
          <a:prstGeom prst="rect">
            <a:avLst/>
          </a:prstGeom>
          <a:solidFill>
            <a:srgbClr val="002060"/>
          </a:solidFill>
          <a:ln w="9525">
            <a:noFill/>
            <a:miter lim="800000"/>
            <a:headEnd/>
            <a:tailEnd/>
          </a:ln>
        </p:spPr>
        <p:txBody>
          <a:bodyPr>
            <a:spAutoFit/>
          </a:bodyPr>
          <a:lstStyle/>
          <a:p>
            <a:pPr algn="ctr">
              <a:spcBef>
                <a:spcPct val="50000"/>
              </a:spcBef>
              <a:defRPr/>
            </a:pPr>
            <a:r>
              <a:rPr lang="es-ES" sz="4800" b="1" dirty="0">
                <a:solidFill>
                  <a:srgbClr val="FFFF00"/>
                </a:solidFill>
                <a:latin typeface="+mn-lt"/>
              </a:rPr>
              <a:t>RESULTADOS</a:t>
            </a:r>
          </a:p>
        </p:txBody>
      </p:sp>
      <p:sp>
        <p:nvSpPr>
          <p:cNvPr id="133152" name="Rectangle 32"/>
          <p:cNvSpPr>
            <a:spLocks noChangeArrowheads="1"/>
          </p:cNvSpPr>
          <p:nvPr/>
        </p:nvSpPr>
        <p:spPr bwMode="auto">
          <a:xfrm>
            <a:off x="5994400" y="3425825"/>
            <a:ext cx="1668463" cy="555625"/>
          </a:xfrm>
          <a:prstGeom prst="rect">
            <a:avLst/>
          </a:prstGeom>
          <a:solidFill>
            <a:srgbClr val="B3FFFF"/>
          </a:solidFill>
          <a:ln w="9525">
            <a:noFill/>
            <a:miter lim="800000"/>
            <a:headEnd/>
            <a:tailEnd/>
          </a:ln>
        </p:spPr>
        <p:txBody>
          <a:bodyPr wrap="none" anchor="ctr"/>
          <a:lstStyle/>
          <a:p>
            <a:endParaRPr lang="es-ES_tradnl"/>
          </a:p>
        </p:txBody>
      </p:sp>
      <p:sp>
        <p:nvSpPr>
          <p:cNvPr id="133153" name="Rectangle 33"/>
          <p:cNvSpPr>
            <a:spLocks noChangeArrowheads="1"/>
          </p:cNvSpPr>
          <p:nvPr/>
        </p:nvSpPr>
        <p:spPr bwMode="auto">
          <a:xfrm>
            <a:off x="1631950" y="3413125"/>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133154" name="Rectangle 34"/>
          <p:cNvSpPr>
            <a:spLocks noChangeArrowheads="1"/>
          </p:cNvSpPr>
          <p:nvPr/>
        </p:nvSpPr>
        <p:spPr bwMode="auto">
          <a:xfrm>
            <a:off x="4003675" y="3402013"/>
            <a:ext cx="1063625" cy="555625"/>
          </a:xfrm>
          <a:prstGeom prst="rect">
            <a:avLst/>
          </a:prstGeom>
          <a:solidFill>
            <a:schemeClr val="bg1"/>
          </a:solidFill>
          <a:ln w="9525">
            <a:noFill/>
            <a:miter lim="800000"/>
            <a:headEnd/>
            <a:tailEnd/>
          </a:ln>
        </p:spPr>
        <p:txBody>
          <a:bodyPr wrap="none" anchor="ctr"/>
          <a:lstStyle/>
          <a:p>
            <a:endParaRPr lang="es-ES_tradnl"/>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31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31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31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2" grpId="0" animBg="1"/>
      <p:bldP spid="133153" grpId="0" animBg="1"/>
      <p:bldP spid="13315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DVC00449"/>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transition spd="slow">
    <p:fade thruBlk="1"/>
    <p:sndAc>
      <p:stSnd>
        <p:snd r:embed="rId2" name="Sonido grabado"/>
      </p:stSnd>
    </p:sndAc>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DVC00452"/>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transition spd="slow">
    <p:fade thruBlk="1"/>
    <p:sndAc>
      <p:stSnd>
        <p:snd r:embed="rId2" name="Sonido grabado"/>
      </p:stSnd>
    </p:sndAc>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DVC00454"/>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a:ln w="9525">
            <a:noFill/>
            <a:miter lim="800000"/>
            <a:headEnd/>
            <a:tailEnd/>
          </a:ln>
        </p:spPr>
      </p:pic>
      <p:sp>
        <p:nvSpPr>
          <p:cNvPr id="200707" name="Text Box 3"/>
          <p:cNvSpPr txBox="1">
            <a:spLocks noChangeArrowheads="1"/>
          </p:cNvSpPr>
          <p:nvPr/>
        </p:nvSpPr>
        <p:spPr bwMode="auto">
          <a:xfrm>
            <a:off x="2835275" y="5497513"/>
            <a:ext cx="4059238" cy="954087"/>
          </a:xfrm>
          <a:prstGeom prst="rect">
            <a:avLst/>
          </a:prstGeom>
          <a:solidFill>
            <a:schemeClr val="bg1"/>
          </a:solidFill>
          <a:ln w="9525">
            <a:noFill/>
            <a:miter lim="800000"/>
            <a:headEnd/>
            <a:tailEnd/>
          </a:ln>
        </p:spPr>
        <p:txBody>
          <a:bodyPr>
            <a:spAutoFit/>
          </a:bodyPr>
          <a:lstStyle/>
          <a:p>
            <a:pPr algn="ctr">
              <a:spcBef>
                <a:spcPct val="50000"/>
              </a:spcBef>
            </a:pPr>
            <a:r>
              <a:rPr lang="es-ES" sz="2800">
                <a:solidFill>
                  <a:srgbClr val="3333CC"/>
                </a:solidFill>
              </a:rPr>
              <a:t>¿Cuál será ahora la lectura de la balanza?</a:t>
            </a:r>
          </a:p>
        </p:txBody>
      </p:sp>
    </p:spTree>
  </p:cSld>
  <p:clrMapOvr>
    <a:masterClrMapping/>
  </p:clrMapOvr>
  <p:transition spd="slow">
    <p:zo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DVC00454"/>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sp>
        <p:nvSpPr>
          <p:cNvPr id="32773" name="Rectangle 5"/>
          <p:cNvSpPr>
            <a:spLocks noChangeArrowheads="1"/>
          </p:cNvSpPr>
          <p:nvPr/>
        </p:nvSpPr>
        <p:spPr bwMode="auto">
          <a:xfrm>
            <a:off x="3128963" y="5594350"/>
            <a:ext cx="2308225" cy="877888"/>
          </a:xfrm>
          <a:prstGeom prst="rect">
            <a:avLst/>
          </a:prstGeom>
          <a:solidFill>
            <a:schemeClr val="bg1"/>
          </a:solidFill>
          <a:ln w="9525">
            <a:solidFill>
              <a:schemeClr val="tx1"/>
            </a:solidFill>
            <a:miter lim="800000"/>
            <a:headEnd/>
            <a:tailEnd/>
          </a:ln>
        </p:spPr>
        <p:txBody>
          <a:bodyPr wrap="none" anchor="ctr"/>
          <a:lstStyle/>
          <a:p>
            <a:endParaRPr lang="es-ES_tradnl" sz="1800">
              <a:solidFill>
                <a:srgbClr val="000000"/>
              </a:solidFill>
              <a:latin typeface="Arial" charset="0"/>
            </a:endParaRPr>
          </a:p>
        </p:txBody>
      </p:sp>
      <p:sp>
        <p:nvSpPr>
          <p:cNvPr id="32772" name="Text Box 4"/>
          <p:cNvSpPr txBox="1">
            <a:spLocks noChangeArrowheads="1"/>
          </p:cNvSpPr>
          <p:nvPr/>
        </p:nvSpPr>
        <p:spPr bwMode="auto">
          <a:xfrm>
            <a:off x="3298825" y="5640388"/>
            <a:ext cx="1965325" cy="701675"/>
          </a:xfrm>
          <a:prstGeom prst="rect">
            <a:avLst/>
          </a:prstGeom>
          <a:noFill/>
          <a:ln w="9525">
            <a:noFill/>
            <a:miter lim="800000"/>
            <a:headEnd/>
            <a:tailEnd/>
          </a:ln>
        </p:spPr>
        <p:txBody>
          <a:bodyPr>
            <a:spAutoFit/>
          </a:bodyPr>
          <a:lstStyle/>
          <a:p>
            <a:pPr>
              <a:spcBef>
                <a:spcPct val="50000"/>
              </a:spcBef>
            </a:pPr>
            <a:r>
              <a:rPr lang="es-ES" sz="4000">
                <a:solidFill>
                  <a:srgbClr val="000000"/>
                </a:solidFill>
              </a:rPr>
              <a:t>     </a:t>
            </a:r>
            <a:r>
              <a:rPr lang="es-ES" sz="4000" b="1">
                <a:solidFill>
                  <a:srgbClr val="FF3300"/>
                </a:solidFill>
              </a:rPr>
              <a:t>¿?</a:t>
            </a:r>
          </a:p>
        </p:txBody>
      </p:sp>
    </p:spTree>
  </p:cSld>
  <p:clrMapOvr>
    <a:masterClrMapping/>
  </p:clrMapOvr>
  <p:transition spd="slow">
    <p:fade thruBlk="1"/>
    <p:sndAc>
      <p:stSnd>
        <p:snd r:embed="rId2" name="Sonido grabado"/>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327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73"/>
                                        </p:tgtEl>
                                        <p:attrNameLst>
                                          <p:attrName>style.visibility</p:attrName>
                                        </p:attrNameLst>
                                      </p:cBhvr>
                                      <p:to>
                                        <p:strVal val="visible"/>
                                      </p:to>
                                    </p:set>
                                  </p:childTnLst>
                                </p:cTn>
                              </p:par>
                              <p:par>
                                <p:cTn id="9" presetID="35" presetClass="emph" presetSubtype="0" repeatCount="indefinite" fill="hold" grpId="0" nodeType="withEffect">
                                  <p:stCondLst>
                                    <p:cond delay="0"/>
                                  </p:stCondLst>
                                  <p:childTnLst>
                                    <p:anim calcmode="discrete" valueType="str">
                                      <p:cBhvr>
                                        <p:cTn id="10" dur="500" fill="hold"/>
                                        <p:tgtEl>
                                          <p:spTgt spid="32772"/>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2000"/>
                                        <p:tgtEl>
                                          <p:spTgt spid="32773"/>
                                        </p:tgtEl>
                                      </p:cBhvr>
                                    </p:animEffect>
                                    <p:set>
                                      <p:cBhvr>
                                        <p:cTn id="15" dur="1" fill="hold">
                                          <p:stCondLst>
                                            <p:cond delay="1999"/>
                                          </p:stCondLst>
                                        </p:cTn>
                                        <p:tgtEl>
                                          <p:spTgt spid="32773"/>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327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P spid="32773" grpId="1" animBg="1"/>
      <p:bldP spid="32772" grpId="0"/>
      <p:bldP spid="32772" grpId="1"/>
      <p:bldP spid="32772" grpId="2"/>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3 Grupo"/>
          <p:cNvGrpSpPr>
            <a:grpSpLocks/>
          </p:cNvGrpSpPr>
          <p:nvPr/>
        </p:nvGrpSpPr>
        <p:grpSpPr bwMode="auto">
          <a:xfrm>
            <a:off x="0" y="0"/>
            <a:ext cx="9144000" cy="3159125"/>
            <a:chOff x="0" y="0"/>
            <a:chExt cx="9144000" cy="3158836"/>
          </a:xfrm>
        </p:grpSpPr>
        <p:pic>
          <p:nvPicPr>
            <p:cNvPr id="202770" name="Picture 2" descr="DVC00451"/>
            <p:cNvPicPr>
              <a:picLocks noChangeAspect="1" noChangeArrowheads="1"/>
            </p:cNvPicPr>
            <p:nvPr/>
          </p:nvPicPr>
          <p:blipFill>
            <a:blip r:embed="rId2" cstate="print"/>
            <a:srcRect l="28513" r="20660" b="7904"/>
            <a:stretch>
              <a:fillRect/>
            </a:stretch>
          </p:blipFill>
          <p:spPr bwMode="auto">
            <a:xfrm>
              <a:off x="0" y="0"/>
              <a:ext cx="2315688" cy="3146961"/>
            </a:xfrm>
            <a:prstGeom prst="rect">
              <a:avLst/>
            </a:prstGeom>
            <a:noFill/>
            <a:ln w="9525">
              <a:solidFill>
                <a:schemeClr val="tx1"/>
              </a:solidFill>
              <a:miter lim="800000"/>
              <a:headEnd/>
              <a:tailEnd/>
            </a:ln>
          </p:spPr>
        </p:pic>
        <p:pic>
          <p:nvPicPr>
            <p:cNvPr id="202771" name="Picture 2" descr="DVC00449"/>
            <p:cNvPicPr>
              <a:picLocks noChangeAspect="1" noChangeArrowheads="1"/>
            </p:cNvPicPr>
            <p:nvPr/>
          </p:nvPicPr>
          <p:blipFill>
            <a:blip r:embed="rId3" cstate="print"/>
            <a:srcRect l="25128" r="23770" b="8464"/>
            <a:stretch>
              <a:fillRect/>
            </a:stretch>
          </p:blipFill>
          <p:spPr bwMode="auto">
            <a:xfrm>
              <a:off x="2315688" y="0"/>
              <a:ext cx="2351314" cy="3158836"/>
            </a:xfrm>
            <a:prstGeom prst="rect">
              <a:avLst/>
            </a:prstGeom>
            <a:noFill/>
            <a:ln w="9525">
              <a:noFill/>
              <a:miter lim="800000"/>
              <a:headEnd/>
              <a:tailEnd/>
            </a:ln>
          </p:spPr>
        </p:pic>
        <p:pic>
          <p:nvPicPr>
            <p:cNvPr id="202772" name="Picture 2" descr="DVC00452"/>
            <p:cNvPicPr>
              <a:picLocks noChangeAspect="1" noChangeArrowheads="1"/>
            </p:cNvPicPr>
            <p:nvPr/>
          </p:nvPicPr>
          <p:blipFill>
            <a:blip r:embed="rId4" cstate="print"/>
            <a:srcRect l="28761" t="4828" r="26283" b="8376"/>
            <a:stretch>
              <a:fillRect/>
            </a:stretch>
          </p:blipFill>
          <p:spPr bwMode="auto">
            <a:xfrm>
              <a:off x="4643252" y="0"/>
              <a:ext cx="2173184" cy="3146961"/>
            </a:xfrm>
            <a:prstGeom prst="rect">
              <a:avLst/>
            </a:prstGeom>
            <a:noFill/>
            <a:ln w="9525">
              <a:noFill/>
              <a:miter lim="800000"/>
              <a:headEnd/>
              <a:tailEnd/>
            </a:ln>
          </p:spPr>
        </p:pic>
        <p:pic>
          <p:nvPicPr>
            <p:cNvPr id="202773" name="Picture 2" descr="DVC00454"/>
            <p:cNvPicPr>
              <a:picLocks noChangeAspect="1" noChangeArrowheads="1"/>
            </p:cNvPicPr>
            <p:nvPr/>
          </p:nvPicPr>
          <p:blipFill>
            <a:blip r:embed="rId5" cstate="print"/>
            <a:srcRect l="24451" r="24321" b="8305"/>
            <a:stretch>
              <a:fillRect/>
            </a:stretch>
          </p:blipFill>
          <p:spPr bwMode="auto">
            <a:xfrm>
              <a:off x="6799781" y="0"/>
              <a:ext cx="2344219" cy="3146961"/>
            </a:xfrm>
            <a:prstGeom prst="rect">
              <a:avLst/>
            </a:prstGeom>
            <a:noFill/>
            <a:ln w="9525">
              <a:noFill/>
              <a:miter lim="800000"/>
              <a:headEnd/>
              <a:tailEnd/>
            </a:ln>
          </p:spPr>
        </p:pic>
        <p:sp>
          <p:nvSpPr>
            <p:cNvPr id="7" name="6 Rectángulo"/>
            <p:cNvSpPr/>
            <p:nvPr/>
          </p:nvSpPr>
          <p:spPr>
            <a:xfrm>
              <a:off x="0" y="0"/>
              <a:ext cx="9144000" cy="315883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grpSp>
      <p:grpSp>
        <p:nvGrpSpPr>
          <p:cNvPr id="202755" name="9 Grupo"/>
          <p:cNvGrpSpPr>
            <a:grpSpLocks/>
          </p:cNvGrpSpPr>
          <p:nvPr/>
        </p:nvGrpSpPr>
        <p:grpSpPr bwMode="auto">
          <a:xfrm>
            <a:off x="177800" y="142875"/>
            <a:ext cx="498475" cy="498475"/>
            <a:chOff x="1211283" y="261257"/>
            <a:chExt cx="498764" cy="498764"/>
          </a:xfrm>
        </p:grpSpPr>
        <p:sp>
          <p:nvSpPr>
            <p:cNvPr id="9" name="8 Elipse"/>
            <p:cNvSpPr/>
            <p:nvPr/>
          </p:nvSpPr>
          <p:spPr>
            <a:xfrm>
              <a:off x="1211283" y="261257"/>
              <a:ext cx="498764" cy="4987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202769" name="7 CuadroTexto"/>
            <p:cNvSpPr txBox="1">
              <a:spLocks noChangeArrowheads="1"/>
            </p:cNvSpPr>
            <p:nvPr/>
          </p:nvSpPr>
          <p:spPr bwMode="auto">
            <a:xfrm>
              <a:off x="1294410" y="261258"/>
              <a:ext cx="391886" cy="461665"/>
            </a:xfrm>
            <a:prstGeom prst="rect">
              <a:avLst/>
            </a:prstGeom>
            <a:noFill/>
            <a:ln w="9525">
              <a:noFill/>
              <a:miter lim="800000"/>
              <a:headEnd/>
              <a:tailEnd/>
            </a:ln>
          </p:spPr>
          <p:txBody>
            <a:bodyPr>
              <a:spAutoFit/>
            </a:bodyPr>
            <a:lstStyle/>
            <a:p>
              <a:r>
                <a:rPr lang="es-ES_tradnl" b="1">
                  <a:solidFill>
                    <a:srgbClr val="000000"/>
                  </a:solidFill>
                  <a:cs typeface="Times New Roman" pitchFamily="18" charset="0"/>
                </a:rPr>
                <a:t>1</a:t>
              </a:r>
            </a:p>
          </p:txBody>
        </p:sp>
      </p:grpSp>
      <p:grpSp>
        <p:nvGrpSpPr>
          <p:cNvPr id="202756" name="10 Grupo"/>
          <p:cNvGrpSpPr>
            <a:grpSpLocks/>
          </p:cNvGrpSpPr>
          <p:nvPr/>
        </p:nvGrpSpPr>
        <p:grpSpPr bwMode="auto">
          <a:xfrm>
            <a:off x="2374900" y="142875"/>
            <a:ext cx="498475" cy="498475"/>
            <a:chOff x="1211283" y="261257"/>
            <a:chExt cx="498764" cy="498764"/>
          </a:xfrm>
        </p:grpSpPr>
        <p:sp>
          <p:nvSpPr>
            <p:cNvPr id="12" name="11 Elipse"/>
            <p:cNvSpPr/>
            <p:nvPr/>
          </p:nvSpPr>
          <p:spPr>
            <a:xfrm>
              <a:off x="1211283" y="261257"/>
              <a:ext cx="498764" cy="4987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202767" name="12 CuadroTexto"/>
            <p:cNvSpPr txBox="1">
              <a:spLocks noChangeArrowheads="1"/>
            </p:cNvSpPr>
            <p:nvPr/>
          </p:nvSpPr>
          <p:spPr bwMode="auto">
            <a:xfrm>
              <a:off x="1294410" y="261258"/>
              <a:ext cx="391886" cy="461665"/>
            </a:xfrm>
            <a:prstGeom prst="rect">
              <a:avLst/>
            </a:prstGeom>
            <a:noFill/>
            <a:ln w="9525">
              <a:noFill/>
              <a:miter lim="800000"/>
              <a:headEnd/>
              <a:tailEnd/>
            </a:ln>
          </p:spPr>
          <p:txBody>
            <a:bodyPr>
              <a:spAutoFit/>
            </a:bodyPr>
            <a:lstStyle/>
            <a:p>
              <a:r>
                <a:rPr lang="es-ES_tradnl" b="1">
                  <a:solidFill>
                    <a:srgbClr val="000000"/>
                  </a:solidFill>
                  <a:cs typeface="Times New Roman" pitchFamily="18" charset="0"/>
                </a:rPr>
                <a:t>2</a:t>
              </a:r>
            </a:p>
          </p:txBody>
        </p:sp>
      </p:grpSp>
      <p:grpSp>
        <p:nvGrpSpPr>
          <p:cNvPr id="202757" name="13 Grupo"/>
          <p:cNvGrpSpPr>
            <a:grpSpLocks/>
          </p:cNvGrpSpPr>
          <p:nvPr/>
        </p:nvGrpSpPr>
        <p:grpSpPr bwMode="auto">
          <a:xfrm>
            <a:off x="4714875" y="142875"/>
            <a:ext cx="498475" cy="498475"/>
            <a:chOff x="1211283" y="261257"/>
            <a:chExt cx="498764" cy="498764"/>
          </a:xfrm>
        </p:grpSpPr>
        <p:sp>
          <p:nvSpPr>
            <p:cNvPr id="15" name="14 Elipse"/>
            <p:cNvSpPr/>
            <p:nvPr/>
          </p:nvSpPr>
          <p:spPr>
            <a:xfrm>
              <a:off x="1211283" y="261257"/>
              <a:ext cx="498764" cy="4987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202765" name="15 CuadroTexto"/>
            <p:cNvSpPr txBox="1">
              <a:spLocks noChangeArrowheads="1"/>
            </p:cNvSpPr>
            <p:nvPr/>
          </p:nvSpPr>
          <p:spPr bwMode="auto">
            <a:xfrm>
              <a:off x="1294410" y="261258"/>
              <a:ext cx="391886" cy="461665"/>
            </a:xfrm>
            <a:prstGeom prst="rect">
              <a:avLst/>
            </a:prstGeom>
            <a:noFill/>
            <a:ln w="9525">
              <a:noFill/>
              <a:miter lim="800000"/>
              <a:headEnd/>
              <a:tailEnd/>
            </a:ln>
          </p:spPr>
          <p:txBody>
            <a:bodyPr>
              <a:spAutoFit/>
            </a:bodyPr>
            <a:lstStyle/>
            <a:p>
              <a:r>
                <a:rPr lang="es-ES_tradnl" b="1">
                  <a:solidFill>
                    <a:srgbClr val="000000"/>
                  </a:solidFill>
                  <a:cs typeface="Times New Roman" pitchFamily="18" charset="0"/>
                </a:rPr>
                <a:t>3</a:t>
              </a:r>
            </a:p>
          </p:txBody>
        </p:sp>
      </p:grpSp>
      <p:grpSp>
        <p:nvGrpSpPr>
          <p:cNvPr id="202758" name="16 Grupo"/>
          <p:cNvGrpSpPr>
            <a:grpSpLocks/>
          </p:cNvGrpSpPr>
          <p:nvPr/>
        </p:nvGrpSpPr>
        <p:grpSpPr bwMode="auto">
          <a:xfrm>
            <a:off x="6911975" y="142875"/>
            <a:ext cx="498475" cy="498475"/>
            <a:chOff x="1211283" y="261257"/>
            <a:chExt cx="498764" cy="498764"/>
          </a:xfrm>
        </p:grpSpPr>
        <p:sp>
          <p:nvSpPr>
            <p:cNvPr id="18" name="17 Elipse"/>
            <p:cNvSpPr/>
            <p:nvPr/>
          </p:nvSpPr>
          <p:spPr>
            <a:xfrm>
              <a:off x="1211283" y="261257"/>
              <a:ext cx="498764" cy="4987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202763" name="18 CuadroTexto"/>
            <p:cNvSpPr txBox="1">
              <a:spLocks noChangeArrowheads="1"/>
            </p:cNvSpPr>
            <p:nvPr/>
          </p:nvSpPr>
          <p:spPr bwMode="auto">
            <a:xfrm>
              <a:off x="1294410" y="261258"/>
              <a:ext cx="391886" cy="461665"/>
            </a:xfrm>
            <a:prstGeom prst="rect">
              <a:avLst/>
            </a:prstGeom>
            <a:noFill/>
            <a:ln w="9525">
              <a:noFill/>
              <a:miter lim="800000"/>
              <a:headEnd/>
              <a:tailEnd/>
            </a:ln>
          </p:spPr>
          <p:txBody>
            <a:bodyPr>
              <a:spAutoFit/>
            </a:bodyPr>
            <a:lstStyle/>
            <a:p>
              <a:r>
                <a:rPr lang="es-ES_tradnl" b="1">
                  <a:solidFill>
                    <a:srgbClr val="000000"/>
                  </a:solidFill>
                  <a:cs typeface="Times New Roman" pitchFamily="18" charset="0"/>
                </a:rPr>
                <a:t>4</a:t>
              </a:r>
            </a:p>
          </p:txBody>
        </p:sp>
      </p:grpSp>
      <p:sp>
        <p:nvSpPr>
          <p:cNvPr id="21" name="20 CuadroTexto"/>
          <p:cNvSpPr txBox="1">
            <a:spLocks noChangeArrowheads="1"/>
          </p:cNvSpPr>
          <p:nvPr/>
        </p:nvSpPr>
        <p:spPr bwMode="auto">
          <a:xfrm>
            <a:off x="201613" y="3182938"/>
            <a:ext cx="8799512" cy="1076325"/>
          </a:xfrm>
          <a:prstGeom prst="rect">
            <a:avLst/>
          </a:prstGeom>
          <a:noFill/>
          <a:ln w="9525">
            <a:noFill/>
            <a:miter lim="800000"/>
            <a:headEnd/>
            <a:tailEnd/>
          </a:ln>
        </p:spPr>
        <p:txBody>
          <a:bodyPr>
            <a:spAutoFit/>
          </a:bodyPr>
          <a:lstStyle/>
          <a:p>
            <a:pPr algn="just"/>
            <a:r>
              <a:rPr lang="es-ES_tradnl" sz="1600">
                <a:solidFill>
                  <a:srgbClr val="000000"/>
                </a:solidFill>
                <a:latin typeface="Calibri" pitchFamily="34" charset="0"/>
              </a:rPr>
              <a:t>En </a:t>
            </a:r>
            <a:r>
              <a:rPr lang="es-ES_tradnl" sz="1600" b="1">
                <a:solidFill>
                  <a:srgbClr val="000000"/>
                </a:solidFill>
                <a:latin typeface="Calibri" pitchFamily="34" charset="0"/>
              </a:rPr>
              <a:t>3</a:t>
            </a:r>
            <a:r>
              <a:rPr lang="es-ES_tradnl" sz="1600">
                <a:solidFill>
                  <a:srgbClr val="000000"/>
                </a:solidFill>
                <a:latin typeface="Calibri" pitchFamily="34" charset="0"/>
              </a:rPr>
              <a:t> el agua ejerce un empuje hacia arriba sobre la bola (acción) y ésta ejerce una reacción igual hacia abajo sobre el vaso y su contenido por lo que el empuje es:</a:t>
            </a:r>
          </a:p>
          <a:p>
            <a:pPr algn="ctr"/>
            <a:r>
              <a:rPr lang="es-ES_tradnl" sz="1600">
                <a:solidFill>
                  <a:srgbClr val="000000"/>
                </a:solidFill>
                <a:latin typeface="Calibri" pitchFamily="34" charset="0"/>
              </a:rPr>
              <a:t> E = P</a:t>
            </a:r>
            <a:r>
              <a:rPr lang="es-ES_tradnl" sz="1600" baseline="-25000">
                <a:solidFill>
                  <a:srgbClr val="000000"/>
                </a:solidFill>
                <a:latin typeface="Calibri" pitchFamily="34" charset="0"/>
              </a:rPr>
              <a:t>3</a:t>
            </a:r>
            <a:r>
              <a:rPr lang="es-ES_tradnl" sz="1600">
                <a:solidFill>
                  <a:srgbClr val="000000"/>
                </a:solidFill>
                <a:latin typeface="Calibri" pitchFamily="34" charset="0"/>
              </a:rPr>
              <a:t> – P</a:t>
            </a:r>
            <a:r>
              <a:rPr lang="es-ES_tradnl" sz="1600" baseline="-25000">
                <a:solidFill>
                  <a:srgbClr val="000000"/>
                </a:solidFill>
                <a:latin typeface="Calibri" pitchFamily="34" charset="0"/>
              </a:rPr>
              <a:t>2</a:t>
            </a:r>
            <a:r>
              <a:rPr lang="es-ES_tradnl" sz="1600">
                <a:solidFill>
                  <a:srgbClr val="000000"/>
                </a:solidFill>
                <a:latin typeface="Calibri" pitchFamily="34" charset="0"/>
              </a:rPr>
              <a:t> = 349,60 – 286,26 = </a:t>
            </a:r>
            <a:r>
              <a:rPr lang="es-ES" sz="1600" b="1">
                <a:solidFill>
                  <a:srgbClr val="0000CC"/>
                </a:solidFill>
                <a:latin typeface="Calibri" pitchFamily="34" charset="0"/>
              </a:rPr>
              <a:t>63,34 p = </a:t>
            </a:r>
            <a:r>
              <a:rPr lang="es-ES" sz="1600" b="1">
                <a:solidFill>
                  <a:srgbClr val="FF3300"/>
                </a:solidFill>
                <a:latin typeface="Calibri" pitchFamily="34" charset="0"/>
              </a:rPr>
              <a:t>63,34 . 980 dyn.</a:t>
            </a:r>
          </a:p>
          <a:p>
            <a:pPr algn="ctr"/>
            <a:r>
              <a:rPr lang="es-ES" sz="1600">
                <a:latin typeface="Calibri" pitchFamily="34" charset="0"/>
              </a:rPr>
              <a:t>(El peso de la bola no afecta porque está equilibrado por la cuerda que la sustenta)</a:t>
            </a:r>
            <a:endParaRPr lang="es-ES_tradnl" sz="1600">
              <a:latin typeface="Calibri" pitchFamily="34" charset="0"/>
            </a:endParaRPr>
          </a:p>
        </p:txBody>
      </p:sp>
      <p:sp>
        <p:nvSpPr>
          <p:cNvPr id="22" name="21 Rectángulo"/>
          <p:cNvSpPr>
            <a:spLocks noChangeArrowheads="1"/>
          </p:cNvSpPr>
          <p:nvPr/>
        </p:nvSpPr>
        <p:spPr bwMode="auto">
          <a:xfrm>
            <a:off x="190500" y="4241800"/>
            <a:ext cx="8786813" cy="1077913"/>
          </a:xfrm>
          <a:prstGeom prst="rect">
            <a:avLst/>
          </a:prstGeom>
          <a:noFill/>
          <a:ln w="9525">
            <a:noFill/>
            <a:miter lim="800000"/>
            <a:headEnd/>
            <a:tailEnd/>
          </a:ln>
        </p:spPr>
        <p:txBody>
          <a:bodyPr>
            <a:spAutoFit/>
          </a:bodyPr>
          <a:lstStyle/>
          <a:p>
            <a:pPr algn="just">
              <a:spcBef>
                <a:spcPct val="50000"/>
              </a:spcBef>
              <a:tabLst>
                <a:tab pos="360363" algn="l"/>
              </a:tabLst>
            </a:pPr>
            <a:r>
              <a:rPr lang="es-ES" sz="1600">
                <a:solidFill>
                  <a:srgbClr val="000000"/>
                </a:solidFill>
                <a:latin typeface="Calibri" pitchFamily="34" charset="0"/>
              </a:rPr>
              <a:t>Como:                                                     E = d</a:t>
            </a:r>
            <a:r>
              <a:rPr lang="es-ES" sz="1600" baseline="-25000">
                <a:solidFill>
                  <a:srgbClr val="000000"/>
                </a:solidFill>
                <a:latin typeface="Calibri" pitchFamily="34" charset="0"/>
              </a:rPr>
              <a:t>agua</a:t>
            </a:r>
            <a:r>
              <a:rPr lang="es-ES" sz="1600">
                <a:solidFill>
                  <a:srgbClr val="000000"/>
                </a:solidFill>
                <a:latin typeface="Calibri" pitchFamily="34" charset="0"/>
              </a:rPr>
              <a:t>.g.V</a:t>
            </a:r>
            <a:r>
              <a:rPr lang="es-ES" sz="1600" baseline="-25000">
                <a:solidFill>
                  <a:srgbClr val="000000"/>
                </a:solidFill>
                <a:latin typeface="Calibri" pitchFamily="34" charset="0"/>
              </a:rPr>
              <a:t>bola</a:t>
            </a:r>
            <a:endParaRPr lang="es-ES" sz="1600">
              <a:solidFill>
                <a:srgbClr val="000000"/>
              </a:solidFill>
              <a:latin typeface="Calibri" pitchFamily="34" charset="0"/>
            </a:endParaRPr>
          </a:p>
          <a:p>
            <a:pPr>
              <a:spcBef>
                <a:spcPct val="50000"/>
              </a:spcBef>
              <a:tabLst>
                <a:tab pos="360363" algn="l"/>
              </a:tabLst>
            </a:pPr>
            <a:r>
              <a:rPr lang="es-ES" sz="1600">
                <a:solidFill>
                  <a:srgbClr val="000000"/>
                </a:solidFill>
                <a:latin typeface="Calibri" pitchFamily="34" charset="0"/>
              </a:rPr>
              <a:t>queda:                       63,34 . 980 dyn = 1g/cm</a:t>
            </a:r>
            <a:r>
              <a:rPr lang="es-ES" sz="1600" baseline="30000">
                <a:solidFill>
                  <a:srgbClr val="000000"/>
                </a:solidFill>
                <a:latin typeface="Calibri" pitchFamily="34" charset="0"/>
              </a:rPr>
              <a:t>3</a:t>
            </a:r>
            <a:r>
              <a:rPr lang="es-ES" sz="1600">
                <a:solidFill>
                  <a:srgbClr val="000000"/>
                </a:solidFill>
                <a:latin typeface="Calibri" pitchFamily="34" charset="0"/>
              </a:rPr>
              <a:t>. 980 cm/s</a:t>
            </a:r>
            <a:r>
              <a:rPr lang="es-ES" sz="1600" baseline="30000">
                <a:solidFill>
                  <a:srgbClr val="000000"/>
                </a:solidFill>
                <a:latin typeface="Calibri" pitchFamily="34" charset="0"/>
              </a:rPr>
              <a:t>2</a:t>
            </a:r>
            <a:r>
              <a:rPr lang="es-ES" sz="1600">
                <a:solidFill>
                  <a:srgbClr val="000000"/>
                </a:solidFill>
                <a:latin typeface="Calibri" pitchFamily="34" charset="0"/>
              </a:rPr>
              <a:t>. V</a:t>
            </a:r>
            <a:r>
              <a:rPr lang="es-ES" sz="1600" baseline="-25000">
                <a:solidFill>
                  <a:srgbClr val="000000"/>
                </a:solidFill>
                <a:latin typeface="Calibri" pitchFamily="34" charset="0"/>
              </a:rPr>
              <a:t>bola    </a:t>
            </a:r>
            <a:r>
              <a:rPr lang="es-ES" sz="1600">
                <a:solidFill>
                  <a:srgbClr val="000000"/>
                </a:solidFill>
                <a:latin typeface="Calibri" pitchFamily="34" charset="0"/>
                <a:cs typeface="Arial" charset="0"/>
              </a:rPr>
              <a:t>→</a:t>
            </a:r>
            <a:r>
              <a:rPr lang="es-ES" sz="1600" baseline="-25000">
                <a:solidFill>
                  <a:srgbClr val="000000"/>
                </a:solidFill>
                <a:latin typeface="Calibri" pitchFamily="34" charset="0"/>
              </a:rPr>
              <a:t>    </a:t>
            </a:r>
            <a:r>
              <a:rPr lang="es-ES" sz="1600" b="1">
                <a:solidFill>
                  <a:srgbClr val="FF3300"/>
                </a:solidFill>
                <a:latin typeface="Calibri" pitchFamily="34" charset="0"/>
              </a:rPr>
              <a:t>V</a:t>
            </a:r>
            <a:r>
              <a:rPr lang="es-ES" sz="1600" b="1" baseline="-25000">
                <a:solidFill>
                  <a:srgbClr val="FF3300"/>
                </a:solidFill>
                <a:latin typeface="Calibri" pitchFamily="34" charset="0"/>
              </a:rPr>
              <a:t>bola </a:t>
            </a:r>
            <a:r>
              <a:rPr lang="es-ES" sz="1600" b="1">
                <a:solidFill>
                  <a:srgbClr val="FF3300"/>
                </a:solidFill>
                <a:latin typeface="Calibri" pitchFamily="34" charset="0"/>
              </a:rPr>
              <a:t>= 63,34 cm</a:t>
            </a:r>
            <a:r>
              <a:rPr lang="es-ES" sz="1600" b="1" baseline="30000">
                <a:solidFill>
                  <a:srgbClr val="FF3300"/>
                </a:solidFill>
                <a:latin typeface="Calibri" pitchFamily="34" charset="0"/>
              </a:rPr>
              <a:t>3</a:t>
            </a:r>
            <a:endParaRPr lang="es-ES" sz="1600" b="1">
              <a:solidFill>
                <a:srgbClr val="FF3300"/>
              </a:solidFill>
              <a:latin typeface="Calibri" pitchFamily="34" charset="0"/>
            </a:endParaRPr>
          </a:p>
          <a:p>
            <a:pPr algn="ctr">
              <a:spcBef>
                <a:spcPct val="50000"/>
              </a:spcBef>
              <a:tabLst>
                <a:tab pos="360363" algn="l"/>
              </a:tabLst>
            </a:pPr>
            <a:r>
              <a:rPr lang="es-ES" sz="1600" b="1">
                <a:solidFill>
                  <a:srgbClr val="FF3300"/>
                </a:solidFill>
                <a:latin typeface="Calibri" pitchFamily="34" charset="0"/>
              </a:rPr>
              <a:t>d</a:t>
            </a:r>
            <a:r>
              <a:rPr lang="es-ES" sz="1600" b="1" baseline="-25000">
                <a:solidFill>
                  <a:srgbClr val="FF3300"/>
                </a:solidFill>
                <a:latin typeface="Calibri" pitchFamily="34" charset="0"/>
              </a:rPr>
              <a:t>bola</a:t>
            </a:r>
            <a:r>
              <a:rPr lang="es-ES" sz="1600">
                <a:solidFill>
                  <a:srgbClr val="000000"/>
                </a:solidFill>
                <a:latin typeface="Calibri" pitchFamily="34" charset="0"/>
              </a:rPr>
              <a:t>= m</a:t>
            </a:r>
            <a:r>
              <a:rPr lang="es-ES" sz="1600" baseline="-25000">
                <a:solidFill>
                  <a:srgbClr val="000000"/>
                </a:solidFill>
                <a:latin typeface="Calibri" pitchFamily="34" charset="0"/>
              </a:rPr>
              <a:t>bola</a:t>
            </a:r>
            <a:r>
              <a:rPr lang="es-ES" sz="1600">
                <a:solidFill>
                  <a:srgbClr val="000000"/>
                </a:solidFill>
                <a:latin typeface="Calibri" pitchFamily="34" charset="0"/>
              </a:rPr>
              <a:t>/ V</a:t>
            </a:r>
            <a:r>
              <a:rPr lang="es-ES" sz="1600" baseline="-25000">
                <a:solidFill>
                  <a:srgbClr val="000000"/>
                </a:solidFill>
                <a:latin typeface="Calibri" pitchFamily="34" charset="0"/>
              </a:rPr>
              <a:t>bola</a:t>
            </a:r>
            <a:r>
              <a:rPr lang="es-ES" sz="1600">
                <a:solidFill>
                  <a:srgbClr val="000000"/>
                </a:solidFill>
                <a:latin typeface="Calibri" pitchFamily="34" charset="0"/>
              </a:rPr>
              <a:t>= 178,12 g / 63,34 cm</a:t>
            </a:r>
            <a:r>
              <a:rPr lang="es-ES" sz="1600" baseline="30000">
                <a:solidFill>
                  <a:srgbClr val="000000"/>
                </a:solidFill>
                <a:latin typeface="Calibri" pitchFamily="34" charset="0"/>
              </a:rPr>
              <a:t>3</a:t>
            </a:r>
            <a:r>
              <a:rPr lang="es-ES" sz="1600" b="1">
                <a:solidFill>
                  <a:srgbClr val="0000CC"/>
                </a:solidFill>
                <a:latin typeface="Calibri" pitchFamily="34" charset="0"/>
              </a:rPr>
              <a:t> = </a:t>
            </a:r>
            <a:r>
              <a:rPr lang="es-ES" sz="1600" b="1">
                <a:solidFill>
                  <a:srgbClr val="FF3300"/>
                </a:solidFill>
                <a:latin typeface="Calibri" pitchFamily="34" charset="0"/>
              </a:rPr>
              <a:t>2,81 g/cm</a:t>
            </a:r>
            <a:r>
              <a:rPr lang="es-ES" sz="1600" b="1" baseline="30000">
                <a:solidFill>
                  <a:srgbClr val="FF3300"/>
                </a:solidFill>
                <a:latin typeface="Calibri" pitchFamily="34" charset="0"/>
              </a:rPr>
              <a:t>3</a:t>
            </a:r>
          </a:p>
        </p:txBody>
      </p:sp>
      <p:sp>
        <p:nvSpPr>
          <p:cNvPr id="23" name="22 CuadroTexto"/>
          <p:cNvSpPr txBox="1">
            <a:spLocks noChangeArrowheads="1"/>
          </p:cNvSpPr>
          <p:nvPr/>
        </p:nvSpPr>
        <p:spPr bwMode="auto">
          <a:xfrm>
            <a:off x="177800" y="5326063"/>
            <a:ext cx="8823325" cy="1336675"/>
          </a:xfrm>
          <a:prstGeom prst="rect">
            <a:avLst/>
          </a:prstGeom>
          <a:noFill/>
          <a:ln w="9525">
            <a:noFill/>
            <a:miter lim="800000"/>
            <a:headEnd/>
            <a:tailEnd/>
          </a:ln>
        </p:spPr>
        <p:txBody>
          <a:bodyPr>
            <a:spAutoFit/>
          </a:bodyPr>
          <a:lstStyle/>
          <a:p>
            <a:pPr algn="just">
              <a:lnSpc>
                <a:spcPts val="1600"/>
              </a:lnSpc>
            </a:pPr>
            <a:r>
              <a:rPr lang="es-ES_tradnl" sz="1600">
                <a:solidFill>
                  <a:srgbClr val="000000"/>
                </a:solidFill>
                <a:latin typeface="Calibri" pitchFamily="34" charset="0"/>
              </a:rPr>
              <a:t>Por último, la fuerza que soporta la balanza en </a:t>
            </a:r>
            <a:r>
              <a:rPr lang="es-ES_tradnl" sz="1600" b="1">
                <a:solidFill>
                  <a:srgbClr val="000000"/>
                </a:solidFill>
                <a:latin typeface="Calibri" pitchFamily="34" charset="0"/>
              </a:rPr>
              <a:t>4</a:t>
            </a:r>
            <a:r>
              <a:rPr lang="es-ES_tradnl" sz="1600">
                <a:solidFill>
                  <a:srgbClr val="000000"/>
                </a:solidFill>
                <a:latin typeface="Calibri" pitchFamily="34" charset="0"/>
              </a:rPr>
              <a:t> es la suma de las fuerzas sobre la bola más la suma de las fuerzas sobre el vaso:</a:t>
            </a:r>
          </a:p>
          <a:p>
            <a:pPr algn="ctr">
              <a:lnSpc>
                <a:spcPts val="1300"/>
              </a:lnSpc>
            </a:pPr>
            <a:r>
              <a:rPr lang="es-ES" sz="1600">
                <a:solidFill>
                  <a:srgbClr val="000000"/>
                </a:solidFill>
                <a:latin typeface="Calibri" pitchFamily="34" charset="0"/>
              </a:rPr>
              <a:t>(P</a:t>
            </a:r>
            <a:r>
              <a:rPr lang="es-ES" sz="1600" baseline="-25000">
                <a:solidFill>
                  <a:srgbClr val="000000"/>
                </a:solidFill>
                <a:latin typeface="Calibri" pitchFamily="34" charset="0"/>
              </a:rPr>
              <a:t>bola</a:t>
            </a:r>
            <a:r>
              <a:rPr lang="es-ES" sz="1600">
                <a:solidFill>
                  <a:srgbClr val="000000"/>
                </a:solidFill>
                <a:latin typeface="Calibri" pitchFamily="34" charset="0"/>
              </a:rPr>
              <a:t>– Empuje) + (P</a:t>
            </a:r>
            <a:r>
              <a:rPr lang="es-ES" sz="1600" baseline="-25000">
                <a:solidFill>
                  <a:srgbClr val="000000"/>
                </a:solidFill>
                <a:latin typeface="Calibri" pitchFamily="34" charset="0"/>
              </a:rPr>
              <a:t>vaso</a:t>
            </a:r>
            <a:r>
              <a:rPr lang="es-ES" sz="1600">
                <a:solidFill>
                  <a:srgbClr val="000000"/>
                </a:solidFill>
                <a:latin typeface="Calibri" pitchFamily="34" charset="0"/>
              </a:rPr>
              <a:t> + Reacción de la bola sobre el vaso)</a:t>
            </a:r>
          </a:p>
          <a:p>
            <a:pPr algn="just">
              <a:lnSpc>
                <a:spcPts val="1300"/>
              </a:lnSpc>
            </a:pPr>
            <a:endParaRPr lang="es-ES" sz="1600">
              <a:solidFill>
                <a:srgbClr val="000000"/>
              </a:solidFill>
              <a:latin typeface="Calibri" pitchFamily="34" charset="0"/>
            </a:endParaRPr>
          </a:p>
          <a:p>
            <a:pPr algn="just">
              <a:lnSpc>
                <a:spcPts val="1300"/>
              </a:lnSpc>
            </a:pPr>
            <a:r>
              <a:rPr lang="es-ES" sz="1600">
                <a:solidFill>
                  <a:srgbClr val="000000"/>
                </a:solidFill>
                <a:latin typeface="Calibri" pitchFamily="34" charset="0"/>
              </a:rPr>
              <a:t>Y como el empuje es igual a la reacción, la lectura de las diapositivas (102 y 103) queda:</a:t>
            </a:r>
          </a:p>
          <a:p>
            <a:pPr algn="just">
              <a:lnSpc>
                <a:spcPts val="1300"/>
              </a:lnSpc>
            </a:pPr>
            <a:endParaRPr lang="es-ES" sz="1600">
              <a:solidFill>
                <a:srgbClr val="0000CC"/>
              </a:solidFill>
              <a:latin typeface="Calibri" pitchFamily="34" charset="0"/>
            </a:endParaRPr>
          </a:p>
          <a:p>
            <a:pPr algn="ctr">
              <a:lnSpc>
                <a:spcPts val="1300"/>
              </a:lnSpc>
            </a:pPr>
            <a:r>
              <a:rPr lang="es-ES" sz="1600" b="1">
                <a:solidFill>
                  <a:srgbClr val="FF3300"/>
                </a:solidFill>
                <a:latin typeface="Calibri" pitchFamily="34" charset="0"/>
              </a:rPr>
              <a:t>P</a:t>
            </a:r>
            <a:r>
              <a:rPr lang="es-ES" sz="1600" b="1" baseline="-25000">
                <a:solidFill>
                  <a:srgbClr val="FF3300"/>
                </a:solidFill>
                <a:latin typeface="Calibri" pitchFamily="34" charset="0"/>
              </a:rPr>
              <a:t>4</a:t>
            </a:r>
            <a:r>
              <a:rPr lang="es-ES" sz="1600" b="1">
                <a:solidFill>
                  <a:srgbClr val="0000CC"/>
                </a:solidFill>
                <a:latin typeface="Calibri" pitchFamily="34" charset="0"/>
              </a:rPr>
              <a:t> </a:t>
            </a:r>
            <a:r>
              <a:rPr lang="es-ES" sz="1600">
                <a:solidFill>
                  <a:srgbClr val="0000CC"/>
                </a:solidFill>
                <a:latin typeface="Calibri" pitchFamily="34" charset="0"/>
              </a:rPr>
              <a:t>= P</a:t>
            </a:r>
            <a:r>
              <a:rPr lang="es-ES" sz="1600" baseline="-25000">
                <a:solidFill>
                  <a:srgbClr val="0000CC"/>
                </a:solidFill>
                <a:latin typeface="Calibri" pitchFamily="34" charset="0"/>
              </a:rPr>
              <a:t>bola</a:t>
            </a:r>
            <a:r>
              <a:rPr lang="es-ES" sz="1600">
                <a:solidFill>
                  <a:srgbClr val="0000CC"/>
                </a:solidFill>
                <a:latin typeface="Calibri" pitchFamily="34" charset="0"/>
              </a:rPr>
              <a:t>+ P</a:t>
            </a:r>
            <a:r>
              <a:rPr lang="es-ES" sz="1600" baseline="-25000">
                <a:solidFill>
                  <a:srgbClr val="0000CC"/>
                </a:solidFill>
                <a:latin typeface="Calibri" pitchFamily="34" charset="0"/>
              </a:rPr>
              <a:t>vaso</a:t>
            </a:r>
            <a:r>
              <a:rPr lang="es-ES" sz="1600">
                <a:solidFill>
                  <a:srgbClr val="0000CC"/>
                </a:solidFill>
                <a:latin typeface="Calibri" pitchFamily="34" charset="0"/>
              </a:rPr>
              <a:t> = P</a:t>
            </a:r>
            <a:r>
              <a:rPr lang="es-ES" sz="1600" baseline="-25000">
                <a:solidFill>
                  <a:srgbClr val="0000CC"/>
                </a:solidFill>
                <a:latin typeface="Calibri" pitchFamily="34" charset="0"/>
              </a:rPr>
              <a:t>1 +</a:t>
            </a:r>
            <a:r>
              <a:rPr lang="es-ES" sz="1600">
                <a:solidFill>
                  <a:srgbClr val="0000CC"/>
                </a:solidFill>
                <a:latin typeface="Calibri" pitchFamily="34" charset="0"/>
              </a:rPr>
              <a:t> P</a:t>
            </a:r>
            <a:r>
              <a:rPr lang="es-ES" sz="1600" baseline="-25000">
                <a:solidFill>
                  <a:srgbClr val="0000CC"/>
                </a:solidFill>
                <a:latin typeface="Calibri" pitchFamily="34" charset="0"/>
              </a:rPr>
              <a:t>2</a:t>
            </a:r>
            <a:r>
              <a:rPr lang="es-ES" sz="1600">
                <a:solidFill>
                  <a:srgbClr val="0000CC"/>
                </a:solidFill>
                <a:latin typeface="Calibri" pitchFamily="34" charset="0"/>
              </a:rPr>
              <a:t> = 178,12 p + 286,26 p = </a:t>
            </a:r>
            <a:r>
              <a:rPr lang="es-ES" sz="1600" b="1">
                <a:solidFill>
                  <a:srgbClr val="FF3300"/>
                </a:solidFill>
                <a:latin typeface="Calibri" pitchFamily="34" charset="0"/>
              </a:rPr>
              <a:t>464,38 p</a:t>
            </a:r>
            <a:endParaRPr lang="es-ES_tradnl" sz="1600" b="1">
              <a:solidFill>
                <a:srgbClr val="000000"/>
              </a:solidFill>
              <a:latin typeface="Calibri" pitchFamily="34"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05.xml><?xml version="1.0" encoding="utf-8"?>
<p:sld xmlns:a="http://schemas.openxmlformats.org/drawingml/2006/main" xmlns:r="http://schemas.openxmlformats.org/officeDocument/2006/relationships" xmlns:p="http://schemas.openxmlformats.org/presentationml/2006/main" show="0">
  <p:cSld>
    <p:bg>
      <p:bgPr>
        <a:solidFill>
          <a:srgbClr val="DDDDDD"/>
        </a:solidFill>
        <a:effectLst/>
      </p:bgPr>
    </p:bg>
    <p:spTree>
      <p:nvGrpSpPr>
        <p:cNvPr id="1" name=""/>
        <p:cNvGrpSpPr/>
        <p:nvPr/>
      </p:nvGrpSpPr>
      <p:grpSpPr>
        <a:xfrm>
          <a:off x="0" y="0"/>
          <a:ext cx="0" cy="0"/>
          <a:chOff x="0" y="0"/>
          <a:chExt cx="0" cy="0"/>
        </a:xfrm>
      </p:grpSpPr>
      <p:sp>
        <p:nvSpPr>
          <p:cNvPr id="36871" name="Text Box 7"/>
          <p:cNvSpPr txBox="1">
            <a:spLocks noChangeArrowheads="1"/>
          </p:cNvSpPr>
          <p:nvPr/>
        </p:nvSpPr>
        <p:spPr bwMode="auto">
          <a:xfrm>
            <a:off x="406400" y="376238"/>
            <a:ext cx="8424863" cy="5016500"/>
          </a:xfrm>
          <a:prstGeom prst="rect">
            <a:avLst/>
          </a:prstGeom>
          <a:noFill/>
          <a:ln w="9525">
            <a:noFill/>
            <a:miter lim="800000"/>
            <a:headEnd/>
            <a:tailEnd/>
          </a:ln>
        </p:spPr>
        <p:txBody>
          <a:bodyPr>
            <a:spAutoFit/>
          </a:bodyPr>
          <a:lstStyle/>
          <a:p>
            <a:pPr algn="just">
              <a:spcBef>
                <a:spcPct val="50000"/>
              </a:spcBef>
              <a:tabLst>
                <a:tab pos="360363" algn="l"/>
              </a:tabLst>
            </a:pPr>
            <a:r>
              <a:rPr lang="es-ES" sz="1600" b="1">
                <a:solidFill>
                  <a:srgbClr val="0000CC"/>
                </a:solidFill>
                <a:latin typeface="Calibri" pitchFamily="34" charset="0"/>
              </a:rPr>
              <a:t>	Al suspender a la bola dentro del agua (diapositiva nº 101), ésta ejerce un empuje hacia arriba sobre la bola (acción) y la bola ejerce sobre el conjunto agua-vaso una fuerza de reacción hacia abajo igual a la acción. (El peso de la bola no afecta porque está equilibrado por la cuerda que la sustenta). Por lo tanto, la diferencia entre las lecturas de las diapositivas (101) y (100) es la reacción que, a su vez, es igual al empuje. En consecuencia:</a:t>
            </a:r>
          </a:p>
          <a:p>
            <a:pPr algn="ctr">
              <a:spcBef>
                <a:spcPct val="50000"/>
              </a:spcBef>
              <a:tabLst>
                <a:tab pos="360363" algn="l"/>
              </a:tabLst>
            </a:pPr>
            <a:r>
              <a:rPr lang="es-ES" sz="1600" b="1">
                <a:solidFill>
                  <a:srgbClr val="0000CC"/>
                </a:solidFill>
                <a:latin typeface="Calibri" pitchFamily="34" charset="0"/>
              </a:rPr>
              <a:t> P</a:t>
            </a:r>
            <a:r>
              <a:rPr lang="es-ES" sz="1600" b="1" baseline="-25000">
                <a:solidFill>
                  <a:srgbClr val="0000CC"/>
                </a:solidFill>
                <a:latin typeface="Calibri" pitchFamily="34" charset="0"/>
              </a:rPr>
              <a:t>3 </a:t>
            </a:r>
            <a:r>
              <a:rPr lang="es-ES" sz="1600" b="1">
                <a:solidFill>
                  <a:srgbClr val="0000CC"/>
                </a:solidFill>
                <a:latin typeface="Calibri" pitchFamily="34" charset="0"/>
              </a:rPr>
              <a:t>- P</a:t>
            </a:r>
            <a:r>
              <a:rPr lang="es-ES" sz="1600" b="1" baseline="-25000">
                <a:solidFill>
                  <a:srgbClr val="0000CC"/>
                </a:solidFill>
                <a:latin typeface="Calibri" pitchFamily="34" charset="0"/>
              </a:rPr>
              <a:t>2 </a:t>
            </a:r>
            <a:r>
              <a:rPr lang="es-ES" sz="1600" b="1">
                <a:solidFill>
                  <a:srgbClr val="0000CC"/>
                </a:solidFill>
                <a:latin typeface="Calibri" pitchFamily="34" charset="0"/>
              </a:rPr>
              <a:t>= Empuje = </a:t>
            </a:r>
            <a:r>
              <a:rPr lang="es-ES" sz="1600" b="1">
                <a:solidFill>
                  <a:srgbClr val="FF3300"/>
                </a:solidFill>
                <a:latin typeface="Calibri" pitchFamily="34" charset="0"/>
              </a:rPr>
              <a:t>E</a:t>
            </a:r>
            <a:r>
              <a:rPr lang="es-ES" sz="1600" b="1">
                <a:solidFill>
                  <a:srgbClr val="0000CC"/>
                </a:solidFill>
                <a:latin typeface="Calibri" pitchFamily="34" charset="0"/>
              </a:rPr>
              <a:t> = 349,60 p – 286,26 p = 63,34 p = </a:t>
            </a:r>
            <a:r>
              <a:rPr lang="es-ES" sz="1600" b="1">
                <a:solidFill>
                  <a:srgbClr val="FF3300"/>
                </a:solidFill>
                <a:latin typeface="Calibri" pitchFamily="34" charset="0"/>
              </a:rPr>
              <a:t>63,34 . 980 dyn </a:t>
            </a:r>
          </a:p>
          <a:p>
            <a:pPr algn="just">
              <a:spcBef>
                <a:spcPct val="50000"/>
              </a:spcBef>
              <a:tabLst>
                <a:tab pos="360363" algn="l"/>
              </a:tabLst>
            </a:pPr>
            <a:r>
              <a:rPr lang="es-ES" sz="1600" b="1">
                <a:solidFill>
                  <a:srgbClr val="0000CC"/>
                </a:solidFill>
                <a:latin typeface="Calibri" pitchFamily="34" charset="0"/>
              </a:rPr>
              <a:t>	Como:                                  E = d</a:t>
            </a:r>
            <a:r>
              <a:rPr lang="es-ES" sz="1600" b="1" baseline="-25000">
                <a:solidFill>
                  <a:srgbClr val="0000CC"/>
                </a:solidFill>
                <a:latin typeface="Calibri" pitchFamily="34" charset="0"/>
              </a:rPr>
              <a:t>agua</a:t>
            </a:r>
            <a:r>
              <a:rPr lang="es-ES" sz="1600" b="1">
                <a:solidFill>
                  <a:srgbClr val="0000CC"/>
                </a:solidFill>
                <a:latin typeface="Calibri" pitchFamily="34" charset="0"/>
              </a:rPr>
              <a:t>.g.V</a:t>
            </a:r>
            <a:r>
              <a:rPr lang="es-ES" sz="1600" b="1" baseline="-25000">
                <a:solidFill>
                  <a:srgbClr val="0000CC"/>
                </a:solidFill>
                <a:latin typeface="Calibri" pitchFamily="34" charset="0"/>
              </a:rPr>
              <a:t>bola       </a:t>
            </a:r>
            <a:r>
              <a:rPr lang="es-ES" sz="1600" b="1">
                <a:solidFill>
                  <a:srgbClr val="0000CC"/>
                </a:solidFill>
                <a:latin typeface="Calibri" pitchFamily="34" charset="0"/>
              </a:rPr>
              <a:t>queda:</a:t>
            </a:r>
          </a:p>
          <a:p>
            <a:pPr algn="ctr">
              <a:spcBef>
                <a:spcPct val="50000"/>
              </a:spcBef>
              <a:tabLst>
                <a:tab pos="360363" algn="l"/>
              </a:tabLst>
            </a:pPr>
            <a:r>
              <a:rPr lang="es-ES" sz="1600" b="1">
                <a:solidFill>
                  <a:srgbClr val="0000CC"/>
                </a:solidFill>
                <a:latin typeface="Calibri" pitchFamily="34" charset="0"/>
              </a:rPr>
              <a:t>63,34 . 980 dyn = 1g/cm</a:t>
            </a:r>
            <a:r>
              <a:rPr lang="es-ES" sz="1600" b="1" baseline="30000">
                <a:solidFill>
                  <a:srgbClr val="0000CC"/>
                </a:solidFill>
                <a:latin typeface="Calibri" pitchFamily="34" charset="0"/>
              </a:rPr>
              <a:t>3</a:t>
            </a:r>
            <a:r>
              <a:rPr lang="es-ES" sz="1600" b="1">
                <a:solidFill>
                  <a:srgbClr val="0000CC"/>
                </a:solidFill>
                <a:latin typeface="Calibri" pitchFamily="34" charset="0"/>
              </a:rPr>
              <a:t>. 980 cm/s</a:t>
            </a:r>
            <a:r>
              <a:rPr lang="es-ES" sz="1600" b="1" baseline="30000">
                <a:solidFill>
                  <a:srgbClr val="0000CC"/>
                </a:solidFill>
                <a:latin typeface="Calibri" pitchFamily="34" charset="0"/>
              </a:rPr>
              <a:t>2</a:t>
            </a:r>
            <a:r>
              <a:rPr lang="es-ES" sz="1600" b="1">
                <a:solidFill>
                  <a:srgbClr val="0000CC"/>
                </a:solidFill>
                <a:latin typeface="Calibri" pitchFamily="34" charset="0"/>
              </a:rPr>
              <a:t>. V</a:t>
            </a:r>
            <a:r>
              <a:rPr lang="es-ES" sz="1600" b="1" baseline="-25000">
                <a:solidFill>
                  <a:srgbClr val="0000CC"/>
                </a:solidFill>
                <a:latin typeface="Calibri" pitchFamily="34" charset="0"/>
              </a:rPr>
              <a:t>bola    </a:t>
            </a:r>
            <a:r>
              <a:rPr lang="es-ES" sz="1600" b="1">
                <a:solidFill>
                  <a:srgbClr val="0000CC"/>
                </a:solidFill>
                <a:latin typeface="Calibri" pitchFamily="34" charset="0"/>
                <a:cs typeface="Arial" charset="0"/>
              </a:rPr>
              <a:t>→</a:t>
            </a:r>
            <a:r>
              <a:rPr lang="es-ES" sz="1600" b="1" baseline="-25000">
                <a:solidFill>
                  <a:srgbClr val="0000CC"/>
                </a:solidFill>
                <a:latin typeface="Calibri" pitchFamily="34" charset="0"/>
              </a:rPr>
              <a:t>    </a:t>
            </a:r>
            <a:r>
              <a:rPr lang="es-ES" sz="1600" b="1">
                <a:solidFill>
                  <a:srgbClr val="FF3300"/>
                </a:solidFill>
                <a:latin typeface="Calibri" pitchFamily="34" charset="0"/>
              </a:rPr>
              <a:t>V</a:t>
            </a:r>
            <a:r>
              <a:rPr lang="es-ES" sz="1600" b="1" baseline="-25000">
                <a:solidFill>
                  <a:srgbClr val="FF3300"/>
                </a:solidFill>
                <a:latin typeface="Calibri" pitchFamily="34" charset="0"/>
              </a:rPr>
              <a:t>bola </a:t>
            </a:r>
            <a:r>
              <a:rPr lang="es-ES" sz="1600" b="1">
                <a:solidFill>
                  <a:srgbClr val="FF3300"/>
                </a:solidFill>
                <a:latin typeface="Calibri" pitchFamily="34" charset="0"/>
              </a:rPr>
              <a:t>= 63,34 cm</a:t>
            </a:r>
            <a:r>
              <a:rPr lang="es-ES" sz="1600" b="1" baseline="30000">
                <a:solidFill>
                  <a:srgbClr val="FF3300"/>
                </a:solidFill>
                <a:latin typeface="Calibri" pitchFamily="34" charset="0"/>
              </a:rPr>
              <a:t>3</a:t>
            </a:r>
            <a:endParaRPr lang="es-ES" sz="1600" b="1">
              <a:solidFill>
                <a:srgbClr val="FF3300"/>
              </a:solidFill>
              <a:latin typeface="Calibri" pitchFamily="34" charset="0"/>
            </a:endParaRPr>
          </a:p>
          <a:p>
            <a:pPr algn="ctr">
              <a:spcBef>
                <a:spcPct val="50000"/>
              </a:spcBef>
              <a:tabLst>
                <a:tab pos="360363" algn="l"/>
              </a:tabLst>
            </a:pPr>
            <a:r>
              <a:rPr lang="es-ES" sz="1600" b="1">
                <a:solidFill>
                  <a:srgbClr val="FF3300"/>
                </a:solidFill>
                <a:latin typeface="Calibri" pitchFamily="34" charset="0"/>
              </a:rPr>
              <a:t>d</a:t>
            </a:r>
            <a:r>
              <a:rPr lang="es-ES" sz="1600" b="1" baseline="-25000">
                <a:solidFill>
                  <a:srgbClr val="FF3300"/>
                </a:solidFill>
                <a:latin typeface="Calibri" pitchFamily="34" charset="0"/>
              </a:rPr>
              <a:t>bola</a:t>
            </a:r>
            <a:r>
              <a:rPr lang="es-ES" sz="1600" b="1">
                <a:solidFill>
                  <a:srgbClr val="0000CC"/>
                </a:solidFill>
                <a:latin typeface="Calibri" pitchFamily="34" charset="0"/>
              </a:rPr>
              <a:t>= m</a:t>
            </a:r>
            <a:r>
              <a:rPr lang="es-ES" sz="1600" b="1" baseline="-25000">
                <a:solidFill>
                  <a:srgbClr val="0000CC"/>
                </a:solidFill>
                <a:latin typeface="Calibri" pitchFamily="34" charset="0"/>
              </a:rPr>
              <a:t>bola</a:t>
            </a:r>
            <a:r>
              <a:rPr lang="es-ES" sz="1600" b="1">
                <a:solidFill>
                  <a:srgbClr val="0000CC"/>
                </a:solidFill>
                <a:latin typeface="Calibri" pitchFamily="34" charset="0"/>
              </a:rPr>
              <a:t>/ V</a:t>
            </a:r>
            <a:r>
              <a:rPr lang="es-ES" sz="1600" b="1" baseline="-25000">
                <a:solidFill>
                  <a:srgbClr val="0000CC"/>
                </a:solidFill>
                <a:latin typeface="Calibri" pitchFamily="34" charset="0"/>
              </a:rPr>
              <a:t>bola</a:t>
            </a:r>
            <a:r>
              <a:rPr lang="es-ES" sz="1600" b="1">
                <a:solidFill>
                  <a:srgbClr val="0000CC"/>
                </a:solidFill>
                <a:latin typeface="Calibri" pitchFamily="34" charset="0"/>
              </a:rPr>
              <a:t>= 178,12 g / 63,34 cm</a:t>
            </a:r>
            <a:r>
              <a:rPr lang="es-ES" sz="1600" b="1" baseline="30000">
                <a:solidFill>
                  <a:srgbClr val="0000CC"/>
                </a:solidFill>
                <a:latin typeface="Calibri" pitchFamily="34" charset="0"/>
              </a:rPr>
              <a:t>3</a:t>
            </a:r>
            <a:r>
              <a:rPr lang="es-ES" sz="1600" b="1">
                <a:solidFill>
                  <a:srgbClr val="0000CC"/>
                </a:solidFill>
                <a:latin typeface="Calibri" pitchFamily="34" charset="0"/>
              </a:rPr>
              <a:t> = </a:t>
            </a:r>
            <a:r>
              <a:rPr lang="es-ES" sz="1600" b="1">
                <a:solidFill>
                  <a:srgbClr val="FF3300"/>
                </a:solidFill>
                <a:latin typeface="Calibri" pitchFamily="34" charset="0"/>
              </a:rPr>
              <a:t>2,81 g/cm</a:t>
            </a:r>
            <a:r>
              <a:rPr lang="es-ES" sz="1600" b="1" baseline="30000">
                <a:solidFill>
                  <a:srgbClr val="FF3300"/>
                </a:solidFill>
                <a:latin typeface="Calibri" pitchFamily="34" charset="0"/>
              </a:rPr>
              <a:t>3</a:t>
            </a:r>
          </a:p>
          <a:p>
            <a:pPr algn="just">
              <a:spcBef>
                <a:spcPct val="50000"/>
              </a:spcBef>
              <a:tabLst>
                <a:tab pos="360363" algn="l"/>
              </a:tabLst>
            </a:pPr>
            <a:r>
              <a:rPr lang="es-ES" sz="1600" b="1">
                <a:solidFill>
                  <a:srgbClr val="0000CC"/>
                </a:solidFill>
                <a:latin typeface="Calibri" pitchFamily="34" charset="0"/>
              </a:rPr>
              <a:t>	</a:t>
            </a:r>
            <a:r>
              <a:rPr lang="es-ES" sz="1600" b="1">
                <a:solidFill>
                  <a:srgbClr val="FF0000"/>
                </a:solidFill>
                <a:latin typeface="Calibri" pitchFamily="34" charset="0"/>
              </a:rPr>
              <a:t>Lectura final de la balanza</a:t>
            </a:r>
            <a:r>
              <a:rPr lang="es-ES" sz="1600" b="1">
                <a:solidFill>
                  <a:srgbClr val="0000CC"/>
                </a:solidFill>
                <a:latin typeface="Calibri" pitchFamily="34" charset="0"/>
              </a:rPr>
              <a:t>: La bola abandonada dentro del agua (diapositiva nº 102) “pesa menos” por estar sometida al empuje del agua hacia arriba pero hay que tener en cuenta que la bola ejerce una reacción igual y de sentido contrario (hacia abajo) sobre el vaso.</a:t>
            </a:r>
          </a:p>
          <a:p>
            <a:pPr algn="just">
              <a:spcBef>
                <a:spcPct val="50000"/>
              </a:spcBef>
              <a:tabLst>
                <a:tab pos="360363" algn="l"/>
              </a:tabLst>
            </a:pPr>
            <a:r>
              <a:rPr lang="es-ES" sz="1600" b="1">
                <a:solidFill>
                  <a:srgbClr val="0000CC"/>
                </a:solidFill>
                <a:latin typeface="Calibri" pitchFamily="34" charset="0"/>
              </a:rPr>
              <a:t>	Por lo tanto, </a:t>
            </a:r>
            <a:r>
              <a:rPr lang="es-ES" sz="1600" b="1">
                <a:solidFill>
                  <a:srgbClr val="FF3300"/>
                </a:solidFill>
                <a:latin typeface="Calibri" pitchFamily="34" charset="0"/>
              </a:rPr>
              <a:t>las fuerzas que ahora soporta la balanza</a:t>
            </a:r>
            <a:r>
              <a:rPr lang="es-ES" sz="1600" b="1">
                <a:solidFill>
                  <a:srgbClr val="0000CC"/>
                </a:solidFill>
                <a:latin typeface="Calibri" pitchFamily="34" charset="0"/>
              </a:rPr>
              <a:t> son:</a:t>
            </a:r>
          </a:p>
          <a:p>
            <a:pPr algn="just">
              <a:tabLst>
                <a:tab pos="360363" algn="l"/>
              </a:tabLst>
            </a:pPr>
            <a:r>
              <a:rPr lang="es-ES" sz="1600" b="1">
                <a:solidFill>
                  <a:srgbClr val="0000CC"/>
                </a:solidFill>
                <a:latin typeface="Calibri" pitchFamily="34" charset="0"/>
              </a:rPr>
              <a:t>P</a:t>
            </a:r>
            <a:r>
              <a:rPr lang="es-ES" sz="1600" b="1" baseline="-25000">
                <a:solidFill>
                  <a:srgbClr val="0000CC"/>
                </a:solidFill>
                <a:latin typeface="Calibri" pitchFamily="34" charset="0"/>
              </a:rPr>
              <a:t>bola</a:t>
            </a:r>
            <a:r>
              <a:rPr lang="es-ES" sz="1600" b="1">
                <a:solidFill>
                  <a:srgbClr val="0000CC"/>
                </a:solidFill>
                <a:latin typeface="Calibri" pitchFamily="34" charset="0"/>
              </a:rPr>
              <a:t>+ P</a:t>
            </a:r>
            <a:r>
              <a:rPr lang="es-ES" sz="1600" b="1" baseline="-25000">
                <a:solidFill>
                  <a:srgbClr val="0000CC"/>
                </a:solidFill>
                <a:latin typeface="Calibri" pitchFamily="34" charset="0"/>
              </a:rPr>
              <a:t>vaso</a:t>
            </a:r>
            <a:r>
              <a:rPr lang="es-ES" sz="1600" b="1">
                <a:solidFill>
                  <a:srgbClr val="0000CC"/>
                </a:solidFill>
                <a:latin typeface="Calibri" pitchFamily="34" charset="0"/>
              </a:rPr>
              <a:t> – </a:t>
            </a:r>
            <a:r>
              <a:rPr lang="es-ES" sz="1600" b="1">
                <a:solidFill>
                  <a:srgbClr val="FF3300"/>
                </a:solidFill>
                <a:latin typeface="Calibri" pitchFamily="34" charset="0"/>
              </a:rPr>
              <a:t>E</a:t>
            </a:r>
            <a:r>
              <a:rPr lang="es-ES" sz="1600" b="1">
                <a:solidFill>
                  <a:srgbClr val="0000CC"/>
                </a:solidFill>
                <a:latin typeface="Calibri" pitchFamily="34" charset="0"/>
              </a:rPr>
              <a:t>mpuje (hacia arriba) + </a:t>
            </a:r>
            <a:r>
              <a:rPr lang="es-ES" sz="1600" b="1">
                <a:solidFill>
                  <a:srgbClr val="FF3300"/>
                </a:solidFill>
                <a:latin typeface="Calibri" pitchFamily="34" charset="0"/>
              </a:rPr>
              <a:t>R</a:t>
            </a:r>
            <a:r>
              <a:rPr lang="es-ES" sz="1600" b="1">
                <a:solidFill>
                  <a:srgbClr val="0000CC"/>
                </a:solidFill>
                <a:latin typeface="Calibri" pitchFamily="34" charset="0"/>
              </a:rPr>
              <a:t>eacción de la bola sobre el vaso (hacia abajo)</a:t>
            </a:r>
          </a:p>
          <a:p>
            <a:pPr algn="just">
              <a:tabLst>
                <a:tab pos="360363" algn="l"/>
              </a:tabLst>
            </a:pPr>
            <a:r>
              <a:rPr lang="es-ES" sz="1600" b="1">
                <a:solidFill>
                  <a:srgbClr val="0000CC"/>
                </a:solidFill>
                <a:latin typeface="Calibri" pitchFamily="34" charset="0"/>
              </a:rPr>
              <a:t>	Y como el </a:t>
            </a:r>
            <a:r>
              <a:rPr lang="es-ES" sz="1600" b="1">
                <a:solidFill>
                  <a:srgbClr val="FF3300"/>
                </a:solidFill>
                <a:latin typeface="Calibri" pitchFamily="34" charset="0"/>
              </a:rPr>
              <a:t>E</a:t>
            </a:r>
            <a:r>
              <a:rPr lang="es-ES" sz="1600" b="1">
                <a:solidFill>
                  <a:srgbClr val="0000CC"/>
                </a:solidFill>
                <a:latin typeface="Calibri" pitchFamily="34" charset="0"/>
              </a:rPr>
              <a:t>mpuje es igual a la </a:t>
            </a:r>
            <a:r>
              <a:rPr lang="es-ES" sz="1600" b="1">
                <a:solidFill>
                  <a:srgbClr val="FF3300"/>
                </a:solidFill>
                <a:latin typeface="Calibri" pitchFamily="34" charset="0"/>
              </a:rPr>
              <a:t>R</a:t>
            </a:r>
            <a:r>
              <a:rPr lang="es-ES" sz="1600" b="1">
                <a:solidFill>
                  <a:srgbClr val="0000CC"/>
                </a:solidFill>
                <a:latin typeface="Calibri" pitchFamily="34" charset="0"/>
              </a:rPr>
              <a:t>eacción, la lectura de la diapositiva (102) queda:</a:t>
            </a:r>
          </a:p>
          <a:p>
            <a:pPr algn="just">
              <a:tabLst>
                <a:tab pos="360363" algn="l"/>
              </a:tabLst>
            </a:pPr>
            <a:endParaRPr lang="es-ES" sz="1600" b="1">
              <a:solidFill>
                <a:srgbClr val="0000CC"/>
              </a:solidFill>
              <a:latin typeface="Calibri" pitchFamily="34" charset="0"/>
            </a:endParaRPr>
          </a:p>
          <a:p>
            <a:pPr algn="ctr">
              <a:tabLst>
                <a:tab pos="360363" algn="l"/>
              </a:tabLst>
            </a:pPr>
            <a:r>
              <a:rPr lang="es-ES" sz="1600" b="1">
                <a:solidFill>
                  <a:srgbClr val="FF3300"/>
                </a:solidFill>
                <a:latin typeface="Calibri" pitchFamily="34" charset="0"/>
              </a:rPr>
              <a:t>P</a:t>
            </a:r>
            <a:r>
              <a:rPr lang="es-ES" sz="1600" b="1" baseline="-25000">
                <a:solidFill>
                  <a:srgbClr val="FF3300"/>
                </a:solidFill>
                <a:latin typeface="Calibri" pitchFamily="34" charset="0"/>
              </a:rPr>
              <a:t>4</a:t>
            </a:r>
            <a:r>
              <a:rPr lang="es-ES" sz="1600" b="1">
                <a:solidFill>
                  <a:srgbClr val="0000CC"/>
                </a:solidFill>
                <a:latin typeface="Calibri" pitchFamily="34" charset="0"/>
              </a:rPr>
              <a:t> = P</a:t>
            </a:r>
            <a:r>
              <a:rPr lang="es-ES" sz="1600" b="1" baseline="-25000">
                <a:solidFill>
                  <a:srgbClr val="0000CC"/>
                </a:solidFill>
                <a:latin typeface="Calibri" pitchFamily="34" charset="0"/>
              </a:rPr>
              <a:t>bola</a:t>
            </a:r>
            <a:r>
              <a:rPr lang="es-ES" sz="1600" b="1">
                <a:solidFill>
                  <a:srgbClr val="0000CC"/>
                </a:solidFill>
                <a:latin typeface="Calibri" pitchFamily="34" charset="0"/>
              </a:rPr>
              <a:t>+ P</a:t>
            </a:r>
            <a:r>
              <a:rPr lang="es-ES" sz="1600" b="1" baseline="-25000">
                <a:solidFill>
                  <a:srgbClr val="0000CC"/>
                </a:solidFill>
                <a:latin typeface="Calibri" pitchFamily="34" charset="0"/>
              </a:rPr>
              <a:t>vaso</a:t>
            </a:r>
            <a:r>
              <a:rPr lang="es-ES" sz="1600" b="1">
                <a:solidFill>
                  <a:srgbClr val="0000CC"/>
                </a:solidFill>
                <a:latin typeface="Calibri" pitchFamily="34" charset="0"/>
              </a:rPr>
              <a:t> = P</a:t>
            </a:r>
            <a:r>
              <a:rPr lang="es-ES" sz="1600" b="1" baseline="-25000">
                <a:solidFill>
                  <a:srgbClr val="0000CC"/>
                </a:solidFill>
                <a:latin typeface="Calibri" pitchFamily="34" charset="0"/>
              </a:rPr>
              <a:t>1 +</a:t>
            </a:r>
            <a:r>
              <a:rPr lang="es-ES" sz="1600" b="1">
                <a:solidFill>
                  <a:srgbClr val="0000CC"/>
                </a:solidFill>
                <a:latin typeface="Calibri" pitchFamily="34" charset="0"/>
              </a:rPr>
              <a:t> P</a:t>
            </a:r>
            <a:r>
              <a:rPr lang="es-ES" sz="1600" b="1" baseline="-25000">
                <a:solidFill>
                  <a:srgbClr val="0000CC"/>
                </a:solidFill>
                <a:latin typeface="Calibri" pitchFamily="34" charset="0"/>
              </a:rPr>
              <a:t>2</a:t>
            </a:r>
            <a:r>
              <a:rPr lang="es-ES" sz="1600" b="1">
                <a:solidFill>
                  <a:srgbClr val="0000CC"/>
                </a:solidFill>
                <a:latin typeface="Calibri" pitchFamily="34" charset="0"/>
              </a:rPr>
              <a:t> = 178,12 p + 286,26 p = </a:t>
            </a:r>
            <a:r>
              <a:rPr lang="es-ES" sz="1600" b="1">
                <a:solidFill>
                  <a:srgbClr val="FF3300"/>
                </a:solidFill>
                <a:latin typeface="Calibri" pitchFamily="34" charset="0"/>
              </a:rPr>
              <a:t>464,38 p</a:t>
            </a:r>
            <a:endParaRPr lang="es-ES" sz="1600" b="1">
              <a:solidFill>
                <a:srgbClr val="0000CC"/>
              </a:solidFill>
              <a:latin typeface="Calibri"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8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8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87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87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8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2349500"/>
            <a:ext cx="5292725" cy="45085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prstClr val="white"/>
              </a:solidFill>
            </a:endParaRPr>
          </a:p>
        </p:txBody>
      </p:sp>
      <p:sp>
        <p:nvSpPr>
          <p:cNvPr id="4" name="3 Rectángulo"/>
          <p:cNvSpPr/>
          <p:nvPr/>
        </p:nvSpPr>
        <p:spPr>
          <a:xfrm>
            <a:off x="5292725" y="0"/>
            <a:ext cx="3851275" cy="6858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prstClr val="white"/>
              </a:solidFill>
            </a:endParaRPr>
          </a:p>
        </p:txBody>
      </p:sp>
      <p:sp>
        <p:nvSpPr>
          <p:cNvPr id="204804" name="5 CuadroTexto"/>
          <p:cNvSpPr txBox="1">
            <a:spLocks noChangeArrowheads="1"/>
          </p:cNvSpPr>
          <p:nvPr/>
        </p:nvSpPr>
        <p:spPr bwMode="auto">
          <a:xfrm>
            <a:off x="179388" y="2636838"/>
            <a:ext cx="647700" cy="369887"/>
          </a:xfrm>
          <a:prstGeom prst="rect">
            <a:avLst/>
          </a:prstGeom>
          <a:noFill/>
          <a:ln w="9525">
            <a:noFill/>
            <a:miter lim="800000"/>
            <a:headEnd/>
            <a:tailEnd/>
          </a:ln>
        </p:spPr>
        <p:txBody>
          <a:bodyPr>
            <a:spAutoFit/>
          </a:bodyPr>
          <a:lstStyle/>
          <a:p>
            <a:r>
              <a:rPr lang="es-ES_tradnl" sz="1800">
                <a:solidFill>
                  <a:srgbClr val="000000"/>
                </a:solidFill>
                <a:latin typeface="Calibri" pitchFamily="34" charset="0"/>
              </a:rPr>
              <a:t>agua</a:t>
            </a:r>
          </a:p>
        </p:txBody>
      </p:sp>
      <p:sp>
        <p:nvSpPr>
          <p:cNvPr id="7" name="6 Rectángulo redondeado"/>
          <p:cNvSpPr/>
          <p:nvPr/>
        </p:nvSpPr>
        <p:spPr>
          <a:xfrm>
            <a:off x="1692275" y="3789363"/>
            <a:ext cx="2159000" cy="1152525"/>
          </a:xfrm>
          <a:prstGeom prst="round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prstClr val="white"/>
              </a:solidFill>
            </a:endParaRPr>
          </a:p>
        </p:txBody>
      </p:sp>
      <p:sp>
        <p:nvSpPr>
          <p:cNvPr id="204806" name="28 CuadroTexto"/>
          <p:cNvSpPr txBox="1">
            <a:spLocks noChangeArrowheads="1"/>
          </p:cNvSpPr>
          <p:nvPr/>
        </p:nvSpPr>
        <p:spPr bwMode="auto">
          <a:xfrm>
            <a:off x="179388" y="1773238"/>
            <a:ext cx="647700" cy="368300"/>
          </a:xfrm>
          <a:prstGeom prst="rect">
            <a:avLst/>
          </a:prstGeom>
          <a:noFill/>
          <a:ln w="9525">
            <a:noFill/>
            <a:miter lim="800000"/>
            <a:headEnd/>
            <a:tailEnd/>
          </a:ln>
        </p:spPr>
        <p:txBody>
          <a:bodyPr>
            <a:spAutoFit/>
          </a:bodyPr>
          <a:lstStyle/>
          <a:p>
            <a:r>
              <a:rPr lang="es-ES_tradnl" sz="1800">
                <a:solidFill>
                  <a:srgbClr val="000000"/>
                </a:solidFill>
                <a:latin typeface="Calibri" pitchFamily="34" charset="0"/>
              </a:rPr>
              <a:t>aire</a:t>
            </a:r>
          </a:p>
        </p:txBody>
      </p:sp>
      <p:sp>
        <p:nvSpPr>
          <p:cNvPr id="204807" name="29 CuadroTexto"/>
          <p:cNvSpPr txBox="1">
            <a:spLocks noChangeArrowheads="1"/>
          </p:cNvSpPr>
          <p:nvPr/>
        </p:nvSpPr>
        <p:spPr bwMode="auto">
          <a:xfrm>
            <a:off x="1881188" y="4114800"/>
            <a:ext cx="1871662" cy="369888"/>
          </a:xfrm>
          <a:prstGeom prst="rect">
            <a:avLst/>
          </a:prstGeom>
          <a:noFill/>
          <a:ln w="9525">
            <a:noFill/>
            <a:miter lim="800000"/>
            <a:headEnd/>
            <a:tailEnd/>
          </a:ln>
        </p:spPr>
        <p:txBody>
          <a:bodyPr>
            <a:spAutoFit/>
          </a:bodyPr>
          <a:lstStyle/>
          <a:p>
            <a:r>
              <a:rPr lang="es-ES_tradnl" sz="1800">
                <a:solidFill>
                  <a:srgbClr val="000000"/>
                </a:solidFill>
                <a:latin typeface="Calibri" pitchFamily="34" charset="0"/>
              </a:rPr>
              <a:t>Porción de agua</a:t>
            </a:r>
          </a:p>
        </p:txBody>
      </p:sp>
      <p:sp>
        <p:nvSpPr>
          <p:cNvPr id="204808" name="30 CuadroTexto"/>
          <p:cNvSpPr txBox="1">
            <a:spLocks noChangeArrowheads="1"/>
          </p:cNvSpPr>
          <p:nvPr/>
        </p:nvSpPr>
        <p:spPr bwMode="auto">
          <a:xfrm>
            <a:off x="5557838" y="2235200"/>
            <a:ext cx="3384550" cy="2586038"/>
          </a:xfrm>
          <a:prstGeom prst="rect">
            <a:avLst/>
          </a:prstGeom>
          <a:solidFill>
            <a:schemeClr val="bg1"/>
          </a:solidFill>
          <a:ln w="9525">
            <a:solidFill>
              <a:schemeClr val="tx1"/>
            </a:solidFill>
            <a:miter lim="800000"/>
            <a:headEnd/>
            <a:tailEnd/>
          </a:ln>
        </p:spPr>
        <p:txBody>
          <a:bodyPr>
            <a:spAutoFit/>
          </a:bodyPr>
          <a:lstStyle/>
          <a:p>
            <a:pPr algn="just"/>
            <a:r>
              <a:rPr lang="es-ES_tradnl" sz="1800">
                <a:solidFill>
                  <a:srgbClr val="000000"/>
                </a:solidFill>
                <a:latin typeface="Calibri" pitchFamily="34" charset="0"/>
              </a:rPr>
              <a:t>Una porción de agua cualquiera  está en equilibrio en su seno ya que no se desplaza ni hacia abajo ni hacia arriba ni a la izquierda ni a la derecha.</a:t>
            </a:r>
          </a:p>
          <a:p>
            <a:pPr algn="just"/>
            <a:r>
              <a:rPr lang="es-ES_tradnl" sz="1800">
                <a:solidFill>
                  <a:srgbClr val="000000"/>
                </a:solidFill>
                <a:latin typeface="Calibri" pitchFamily="34" charset="0"/>
              </a:rPr>
              <a:t>¿Cómo se explica esto si, como todos los cuerpos, la porción de agua está atraída por la fuerza de la gravedad (su peso </a:t>
            </a:r>
            <a:r>
              <a:rPr lang="es-ES_tradnl" sz="1800" b="1">
                <a:solidFill>
                  <a:srgbClr val="000000"/>
                </a:solidFill>
                <a:latin typeface="Calibri" pitchFamily="34" charset="0"/>
              </a:rPr>
              <a:t>P</a:t>
            </a:r>
            <a:r>
              <a:rPr lang="es-ES_tradnl" sz="1800">
                <a:solidFill>
                  <a:srgbClr val="000000"/>
                </a:solidFill>
                <a:latin typeface="Calibri" pitchFamily="34" charset="0"/>
              </a:rPr>
              <a:t>)? </a:t>
            </a:r>
          </a:p>
        </p:txBody>
      </p:sp>
      <p:grpSp>
        <p:nvGrpSpPr>
          <p:cNvPr id="2" name="12 Grupo"/>
          <p:cNvGrpSpPr>
            <a:grpSpLocks/>
          </p:cNvGrpSpPr>
          <p:nvPr/>
        </p:nvGrpSpPr>
        <p:grpSpPr bwMode="auto">
          <a:xfrm>
            <a:off x="2627313" y="4437063"/>
            <a:ext cx="720725" cy="1830387"/>
            <a:chOff x="2627784" y="4437112"/>
            <a:chExt cx="720080" cy="1829817"/>
          </a:xfrm>
        </p:grpSpPr>
        <p:cxnSp>
          <p:nvCxnSpPr>
            <p:cNvPr id="33" name="32 Conector recto de flecha"/>
            <p:cNvCxnSpPr/>
            <p:nvPr/>
          </p:nvCxnSpPr>
          <p:spPr>
            <a:xfrm>
              <a:off x="2772117" y="4437112"/>
              <a:ext cx="0" cy="143941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813" name="33 CuadroTexto"/>
            <p:cNvSpPr txBox="1">
              <a:spLocks noChangeArrowheads="1"/>
            </p:cNvSpPr>
            <p:nvPr/>
          </p:nvSpPr>
          <p:spPr bwMode="auto">
            <a:xfrm>
              <a:off x="2627784" y="5805264"/>
              <a:ext cx="720080" cy="461665"/>
            </a:xfrm>
            <a:prstGeom prst="rect">
              <a:avLst/>
            </a:prstGeom>
            <a:noFill/>
            <a:ln w="9525">
              <a:noFill/>
              <a:miter lim="800000"/>
              <a:headEnd/>
              <a:tailEnd/>
            </a:ln>
          </p:spPr>
          <p:txBody>
            <a:bodyPr>
              <a:spAutoFit/>
            </a:bodyPr>
            <a:lstStyle/>
            <a:p>
              <a:r>
                <a:rPr lang="es-ES_tradnl" b="1">
                  <a:solidFill>
                    <a:srgbClr val="000000"/>
                  </a:solidFill>
                  <a:latin typeface="Calibri" pitchFamily="34" charset="0"/>
                </a:rPr>
                <a:t>P</a:t>
              </a:r>
            </a:p>
          </p:txBody>
        </p:sp>
      </p:grpSp>
      <p:sp>
        <p:nvSpPr>
          <p:cNvPr id="11" name="10 CuadroTexto"/>
          <p:cNvSpPr txBox="1">
            <a:spLocks noChangeArrowheads="1"/>
          </p:cNvSpPr>
          <p:nvPr/>
        </p:nvSpPr>
        <p:spPr bwMode="auto">
          <a:xfrm>
            <a:off x="2343150" y="2806700"/>
            <a:ext cx="944563" cy="831850"/>
          </a:xfrm>
          <a:prstGeom prst="rect">
            <a:avLst/>
          </a:prstGeom>
          <a:noFill/>
          <a:ln w="9525">
            <a:noFill/>
            <a:miter lim="800000"/>
            <a:headEnd/>
            <a:tailEnd/>
          </a:ln>
        </p:spPr>
        <p:txBody>
          <a:bodyPr>
            <a:spAutoFit/>
          </a:bodyPr>
          <a:lstStyle/>
          <a:p>
            <a:r>
              <a:rPr lang="es-ES_tradnl" sz="4800" b="1">
                <a:solidFill>
                  <a:srgbClr val="FF0000"/>
                </a:solidFill>
                <a:cs typeface="Times New Roman" pitchFamily="18" charset="0"/>
              </a:rPr>
              <a:t>¿?</a:t>
            </a:r>
          </a:p>
        </p:txBody>
      </p:sp>
      <p:sp>
        <p:nvSpPr>
          <p:cNvPr id="204811" name="3 CuadroTexto"/>
          <p:cNvSpPr txBox="1">
            <a:spLocks noChangeArrowheads="1"/>
          </p:cNvSpPr>
          <p:nvPr/>
        </p:nvSpPr>
        <p:spPr bwMode="auto">
          <a:xfrm>
            <a:off x="0" y="0"/>
            <a:ext cx="9144000" cy="831850"/>
          </a:xfrm>
          <a:prstGeom prst="rect">
            <a:avLst/>
          </a:prstGeom>
          <a:solidFill>
            <a:srgbClr val="000099"/>
          </a:solidFill>
          <a:ln w="9525">
            <a:noFill/>
            <a:miter lim="800000"/>
            <a:headEnd/>
            <a:tailEnd/>
          </a:ln>
        </p:spPr>
        <p:txBody>
          <a:bodyPr>
            <a:spAutoFit/>
          </a:bodyPr>
          <a:lstStyle/>
          <a:p>
            <a:pPr algn="ctr"/>
            <a:r>
              <a:rPr lang="es-ES_tradnl" sz="4800" b="1">
                <a:solidFill>
                  <a:srgbClr val="FFFFFF"/>
                </a:solidFill>
                <a:latin typeface="Calibri" pitchFamily="34" charset="0"/>
              </a:rPr>
              <a:t>Origen del empuje.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35" presetClass="emph" presetSubtype="0" repeatCount="indefinite" fill="hold" grpId="1" nodeType="withEffect">
                                  <p:stCondLst>
                                    <p:cond delay="0"/>
                                  </p:stCondLst>
                                  <p:childTnLst>
                                    <p:anim calcmode="discrete" valueType="str">
                                      <p:cBhvr>
                                        <p:cTn id="12" dur="5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0" y="1641475"/>
            <a:ext cx="5292725" cy="521652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solidFill>
                <a:prstClr val="white"/>
              </a:solidFill>
            </a:endParaRPr>
          </a:p>
        </p:txBody>
      </p:sp>
      <p:sp>
        <p:nvSpPr>
          <p:cNvPr id="153603" name="23 CuadroTexto"/>
          <p:cNvSpPr txBox="1">
            <a:spLocks noChangeArrowheads="1"/>
          </p:cNvSpPr>
          <p:nvPr/>
        </p:nvSpPr>
        <p:spPr bwMode="auto">
          <a:xfrm>
            <a:off x="179388" y="1133475"/>
            <a:ext cx="647700" cy="368300"/>
          </a:xfrm>
          <a:prstGeom prst="rect">
            <a:avLst/>
          </a:prstGeom>
          <a:noFill/>
          <a:ln w="9525">
            <a:noFill/>
            <a:miter lim="800000"/>
            <a:headEnd/>
            <a:tailEnd/>
          </a:ln>
        </p:spPr>
        <p:txBody>
          <a:bodyPr>
            <a:spAutoFit/>
          </a:bodyPr>
          <a:lstStyle/>
          <a:p>
            <a:pPr>
              <a:defRPr/>
            </a:pPr>
            <a:r>
              <a:rPr lang="es-ES_tradnl" sz="1800" dirty="0">
                <a:solidFill>
                  <a:srgbClr val="000000"/>
                </a:solidFill>
                <a:latin typeface="+mn-lt"/>
              </a:rPr>
              <a:t>aire</a:t>
            </a:r>
          </a:p>
        </p:txBody>
      </p:sp>
      <p:sp>
        <p:nvSpPr>
          <p:cNvPr id="5" name="4 Rectángulo redondeado"/>
          <p:cNvSpPr/>
          <p:nvPr/>
        </p:nvSpPr>
        <p:spPr>
          <a:xfrm>
            <a:off x="1692275" y="3081338"/>
            <a:ext cx="2159000" cy="1152525"/>
          </a:xfrm>
          <a:prstGeom prst="round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solidFill>
                <a:prstClr val="white"/>
              </a:solidFill>
            </a:endParaRPr>
          </a:p>
        </p:txBody>
      </p:sp>
      <p:grpSp>
        <p:nvGrpSpPr>
          <p:cNvPr id="2" name="27 Grupo"/>
          <p:cNvGrpSpPr>
            <a:grpSpLocks/>
          </p:cNvGrpSpPr>
          <p:nvPr/>
        </p:nvGrpSpPr>
        <p:grpSpPr bwMode="auto">
          <a:xfrm>
            <a:off x="1835150" y="4233863"/>
            <a:ext cx="1906588" cy="1295400"/>
            <a:chOff x="1835696" y="4941168"/>
            <a:chExt cx="1906498" cy="1296144"/>
          </a:xfrm>
        </p:grpSpPr>
        <p:cxnSp>
          <p:nvCxnSpPr>
            <p:cNvPr id="9" name="8 Conector recto de flecha"/>
            <p:cNvCxnSpPr/>
            <p:nvPr/>
          </p:nvCxnSpPr>
          <p:spPr>
            <a:xfrm flipV="1">
              <a:off x="2286525" y="4941168"/>
              <a:ext cx="0" cy="129614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flipV="1">
              <a:off x="2791326" y="4941168"/>
              <a:ext cx="0" cy="129614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flipV="1">
              <a:off x="3294540" y="4941168"/>
              <a:ext cx="0" cy="129614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flipV="1">
              <a:off x="3742194" y="4941168"/>
              <a:ext cx="0" cy="129614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flipV="1">
              <a:off x="1835696" y="4941168"/>
              <a:ext cx="0" cy="129614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26 Grupo"/>
          <p:cNvGrpSpPr>
            <a:grpSpLocks/>
          </p:cNvGrpSpPr>
          <p:nvPr/>
        </p:nvGrpSpPr>
        <p:grpSpPr bwMode="auto">
          <a:xfrm>
            <a:off x="1835150" y="2505075"/>
            <a:ext cx="1873250" cy="576263"/>
            <a:chOff x="1835696" y="3212976"/>
            <a:chExt cx="1872208" cy="576064"/>
          </a:xfrm>
        </p:grpSpPr>
        <p:cxnSp>
          <p:nvCxnSpPr>
            <p:cNvPr id="6" name="5 Conector recto de flecha"/>
            <p:cNvCxnSpPr/>
            <p:nvPr/>
          </p:nvCxnSpPr>
          <p:spPr>
            <a:xfrm>
              <a:off x="2287882" y="3212976"/>
              <a:ext cx="0" cy="57606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7" name="6 Conector recto de flecha"/>
            <p:cNvCxnSpPr/>
            <p:nvPr/>
          </p:nvCxnSpPr>
          <p:spPr>
            <a:xfrm>
              <a:off x="2790839" y="3212976"/>
              <a:ext cx="0" cy="57606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3295384" y="3212976"/>
              <a:ext cx="0" cy="57606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1835696" y="3212976"/>
              <a:ext cx="0" cy="57606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a:off x="3707904" y="3212976"/>
              <a:ext cx="0" cy="57606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28 Grupo"/>
          <p:cNvGrpSpPr>
            <a:grpSpLocks/>
          </p:cNvGrpSpPr>
          <p:nvPr/>
        </p:nvGrpSpPr>
        <p:grpSpPr bwMode="auto">
          <a:xfrm>
            <a:off x="684213" y="3297238"/>
            <a:ext cx="1008062" cy="719137"/>
            <a:chOff x="683568" y="4005064"/>
            <a:chExt cx="1008112" cy="720080"/>
          </a:xfrm>
        </p:grpSpPr>
        <p:cxnSp>
          <p:nvCxnSpPr>
            <p:cNvPr id="16" name="15 Conector recto de flecha"/>
            <p:cNvCxnSpPr/>
            <p:nvPr/>
          </p:nvCxnSpPr>
          <p:spPr>
            <a:xfrm>
              <a:off x="1043948" y="4005064"/>
              <a:ext cx="647732" cy="0"/>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a:off x="828037" y="4365899"/>
              <a:ext cx="863643" cy="0"/>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a:off x="683568" y="4725144"/>
              <a:ext cx="1008112" cy="0"/>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29 Grupo"/>
          <p:cNvGrpSpPr>
            <a:grpSpLocks/>
          </p:cNvGrpSpPr>
          <p:nvPr/>
        </p:nvGrpSpPr>
        <p:grpSpPr bwMode="auto">
          <a:xfrm>
            <a:off x="3851275" y="3297238"/>
            <a:ext cx="1008063" cy="719137"/>
            <a:chOff x="3851920" y="4005064"/>
            <a:chExt cx="1008112" cy="720080"/>
          </a:xfrm>
        </p:grpSpPr>
        <p:cxnSp>
          <p:nvCxnSpPr>
            <p:cNvPr id="19" name="18 Conector recto de flecha"/>
            <p:cNvCxnSpPr/>
            <p:nvPr/>
          </p:nvCxnSpPr>
          <p:spPr>
            <a:xfrm flipH="1">
              <a:off x="3851920" y="4005064"/>
              <a:ext cx="647731" cy="0"/>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flipH="1">
              <a:off x="3851920" y="4365899"/>
              <a:ext cx="863642" cy="0"/>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flipH="1">
              <a:off x="3851920" y="4725144"/>
              <a:ext cx="1008112" cy="0"/>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grpSp>
      <p:sp>
        <p:nvSpPr>
          <p:cNvPr id="22" name="21 CuadroTexto"/>
          <p:cNvSpPr txBox="1">
            <a:spLocks noChangeArrowheads="1"/>
          </p:cNvSpPr>
          <p:nvPr/>
        </p:nvSpPr>
        <p:spPr bwMode="auto">
          <a:xfrm>
            <a:off x="1870075" y="3441700"/>
            <a:ext cx="1871663" cy="368300"/>
          </a:xfrm>
          <a:prstGeom prst="rect">
            <a:avLst/>
          </a:prstGeom>
          <a:noFill/>
          <a:ln w="9525">
            <a:noFill/>
            <a:miter lim="800000"/>
            <a:headEnd/>
            <a:tailEnd/>
          </a:ln>
        </p:spPr>
        <p:txBody>
          <a:bodyPr>
            <a:spAutoFit/>
          </a:bodyPr>
          <a:lstStyle/>
          <a:p>
            <a:pPr>
              <a:defRPr/>
            </a:pPr>
            <a:r>
              <a:rPr lang="es-ES_tradnl" sz="1800" dirty="0">
                <a:solidFill>
                  <a:srgbClr val="000000"/>
                </a:solidFill>
                <a:latin typeface="+mn-lt"/>
              </a:rPr>
              <a:t>Porción de agua</a:t>
            </a:r>
          </a:p>
        </p:txBody>
      </p:sp>
      <p:sp>
        <p:nvSpPr>
          <p:cNvPr id="25" name="24 Rectángulo"/>
          <p:cNvSpPr/>
          <p:nvPr/>
        </p:nvSpPr>
        <p:spPr>
          <a:xfrm>
            <a:off x="5292725" y="0"/>
            <a:ext cx="3851275" cy="6858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solidFill>
                <a:prstClr val="white"/>
              </a:solidFill>
            </a:endParaRPr>
          </a:p>
        </p:txBody>
      </p:sp>
      <p:sp>
        <p:nvSpPr>
          <p:cNvPr id="31" name="30 CuadroTexto"/>
          <p:cNvSpPr txBox="1">
            <a:spLocks noChangeArrowheads="1"/>
          </p:cNvSpPr>
          <p:nvPr/>
        </p:nvSpPr>
        <p:spPr bwMode="auto">
          <a:xfrm>
            <a:off x="5578475" y="1385888"/>
            <a:ext cx="3279775" cy="4524375"/>
          </a:xfrm>
          <a:prstGeom prst="rect">
            <a:avLst/>
          </a:prstGeom>
          <a:solidFill>
            <a:schemeClr val="bg1"/>
          </a:solidFill>
          <a:ln w="9525">
            <a:solidFill>
              <a:schemeClr val="tx1"/>
            </a:solidFill>
            <a:miter lim="800000"/>
            <a:headEnd/>
            <a:tailEnd/>
          </a:ln>
        </p:spPr>
        <p:txBody>
          <a:bodyPr>
            <a:spAutoFit/>
          </a:bodyPr>
          <a:lstStyle/>
          <a:p>
            <a:pPr algn="just">
              <a:defRPr/>
            </a:pPr>
            <a:r>
              <a:rPr lang="es-ES_tradnl" sz="1800">
                <a:solidFill>
                  <a:srgbClr val="000000"/>
                </a:solidFill>
                <a:latin typeface="+mn-lt"/>
              </a:rPr>
              <a:t>Sobre la porción de agua se ejercen presiones en todas las direcciones. En un líquido la presión aumenta con la profundidad. Así, la presión  ejercida sobre la parte superior es menor que la que se ejerce sobre la inferior.</a:t>
            </a:r>
          </a:p>
          <a:p>
            <a:pPr algn="just">
              <a:defRPr/>
            </a:pPr>
            <a:r>
              <a:rPr lang="es-ES_tradnl" sz="1800">
                <a:solidFill>
                  <a:srgbClr val="000000"/>
                </a:solidFill>
                <a:latin typeface="+mn-lt"/>
              </a:rPr>
              <a:t>Puesto que las presiones laterales se anulan por ser iguales y opuestas, la resultante de todas las fuerzas que actúan sobre la porción de agua es una fuerza vertical con sentido hacia arriba, que recibe el nombre de </a:t>
            </a:r>
            <a:r>
              <a:rPr lang="es-ES_tradnl" sz="1800" b="1" i="1">
                <a:solidFill>
                  <a:srgbClr val="000000"/>
                </a:solidFill>
                <a:latin typeface="+mn-lt"/>
              </a:rPr>
              <a:t>empuje</a:t>
            </a:r>
            <a:r>
              <a:rPr lang="es-ES_tradnl" sz="1800">
                <a:solidFill>
                  <a:srgbClr val="000000"/>
                </a:solidFill>
                <a:latin typeface="+mn-lt"/>
              </a:rPr>
              <a:t> (</a:t>
            </a:r>
            <a:r>
              <a:rPr lang="es-ES_tradnl" sz="1800" b="1">
                <a:solidFill>
                  <a:srgbClr val="118F07"/>
                </a:solidFill>
                <a:latin typeface="+mn-lt"/>
              </a:rPr>
              <a:t>E</a:t>
            </a:r>
            <a:r>
              <a:rPr lang="es-ES_tradnl" sz="1800">
                <a:solidFill>
                  <a:srgbClr val="000000"/>
                </a:solidFill>
                <a:latin typeface="+mn-lt"/>
              </a:rPr>
              <a:t>). </a:t>
            </a:r>
          </a:p>
        </p:txBody>
      </p:sp>
      <p:grpSp>
        <p:nvGrpSpPr>
          <p:cNvPr id="26" name="39 Grupo"/>
          <p:cNvGrpSpPr>
            <a:grpSpLocks/>
          </p:cNvGrpSpPr>
          <p:nvPr/>
        </p:nvGrpSpPr>
        <p:grpSpPr bwMode="auto">
          <a:xfrm>
            <a:off x="2525713" y="2125663"/>
            <a:ext cx="582612" cy="4273550"/>
            <a:chOff x="2526030" y="2125980"/>
            <a:chExt cx="582930" cy="4273213"/>
          </a:xfrm>
        </p:grpSpPr>
        <p:sp>
          <p:nvSpPr>
            <p:cNvPr id="29" name="28 CuadroTexto"/>
            <p:cNvSpPr txBox="1"/>
            <p:nvPr/>
          </p:nvSpPr>
          <p:spPr>
            <a:xfrm>
              <a:off x="2640392" y="2125980"/>
              <a:ext cx="457450" cy="400018"/>
            </a:xfrm>
            <a:prstGeom prst="rect">
              <a:avLst/>
            </a:prstGeom>
            <a:noFill/>
          </p:spPr>
          <p:txBody>
            <a:bodyPr>
              <a:spAutoFit/>
            </a:bodyPr>
            <a:lstStyle/>
            <a:p>
              <a:pPr>
                <a:defRPr/>
              </a:pPr>
              <a:r>
                <a:rPr lang="es-ES_tradnl" sz="2000" dirty="0">
                  <a:solidFill>
                    <a:prstClr val="black"/>
                  </a:solidFill>
                  <a:latin typeface="+mn-lt"/>
                </a:rPr>
                <a:t>P</a:t>
              </a:r>
            </a:p>
          </p:txBody>
        </p:sp>
        <p:sp>
          <p:nvSpPr>
            <p:cNvPr id="30" name="29 CuadroTexto"/>
            <p:cNvSpPr txBox="1"/>
            <p:nvPr/>
          </p:nvSpPr>
          <p:spPr>
            <a:xfrm>
              <a:off x="2526030" y="5383273"/>
              <a:ext cx="582930" cy="1015920"/>
            </a:xfrm>
            <a:prstGeom prst="rect">
              <a:avLst/>
            </a:prstGeom>
            <a:noFill/>
          </p:spPr>
          <p:txBody>
            <a:bodyPr>
              <a:spAutoFit/>
            </a:bodyPr>
            <a:lstStyle/>
            <a:p>
              <a:pPr>
                <a:defRPr/>
              </a:pPr>
              <a:r>
                <a:rPr lang="es-ES_tradnl" sz="6000" dirty="0">
                  <a:solidFill>
                    <a:prstClr val="black"/>
                  </a:solidFill>
                  <a:latin typeface="+mn-lt"/>
                </a:rPr>
                <a:t>P</a:t>
              </a:r>
            </a:p>
          </p:txBody>
        </p:sp>
      </p:grpSp>
      <p:sp>
        <p:nvSpPr>
          <p:cNvPr id="32" name="3 CuadroTexto"/>
          <p:cNvSpPr txBox="1">
            <a:spLocks noChangeArrowheads="1"/>
          </p:cNvSpPr>
          <p:nvPr/>
        </p:nvSpPr>
        <p:spPr bwMode="auto">
          <a:xfrm>
            <a:off x="157163" y="1801813"/>
            <a:ext cx="647700" cy="369887"/>
          </a:xfrm>
          <a:prstGeom prst="rect">
            <a:avLst/>
          </a:prstGeom>
          <a:noFill/>
          <a:ln w="9525">
            <a:noFill/>
            <a:miter lim="800000"/>
            <a:headEnd/>
            <a:tailEnd/>
          </a:ln>
        </p:spPr>
        <p:txBody>
          <a:bodyPr>
            <a:spAutoFit/>
          </a:bodyPr>
          <a:lstStyle/>
          <a:p>
            <a:pPr>
              <a:defRPr/>
            </a:pPr>
            <a:r>
              <a:rPr lang="es-ES_tradnl" sz="1800" dirty="0">
                <a:solidFill>
                  <a:srgbClr val="000000"/>
                </a:solidFill>
                <a:latin typeface="+mn-lt"/>
              </a:rPr>
              <a:t>agua</a:t>
            </a:r>
          </a:p>
        </p:txBody>
      </p:sp>
      <p:grpSp>
        <p:nvGrpSpPr>
          <p:cNvPr id="27" name="38 Grupo"/>
          <p:cNvGrpSpPr>
            <a:grpSpLocks/>
          </p:cNvGrpSpPr>
          <p:nvPr/>
        </p:nvGrpSpPr>
        <p:grpSpPr bwMode="auto">
          <a:xfrm>
            <a:off x="239713" y="3040063"/>
            <a:ext cx="4995862" cy="1352550"/>
            <a:chOff x="240030" y="3040380"/>
            <a:chExt cx="4994910" cy="1352371"/>
          </a:xfrm>
        </p:grpSpPr>
        <p:sp>
          <p:nvSpPr>
            <p:cNvPr id="33" name="32 CuadroTexto"/>
            <p:cNvSpPr txBox="1"/>
            <p:nvPr/>
          </p:nvSpPr>
          <p:spPr>
            <a:xfrm>
              <a:off x="719364" y="3040380"/>
              <a:ext cx="458700" cy="523806"/>
            </a:xfrm>
            <a:prstGeom prst="rect">
              <a:avLst/>
            </a:prstGeom>
            <a:noFill/>
          </p:spPr>
          <p:txBody>
            <a:bodyPr>
              <a:spAutoFit/>
            </a:bodyPr>
            <a:lstStyle/>
            <a:p>
              <a:pPr>
                <a:defRPr/>
              </a:pPr>
              <a:r>
                <a:rPr lang="es-ES_tradnl" sz="2800" dirty="0">
                  <a:solidFill>
                    <a:prstClr val="black"/>
                  </a:solidFill>
                  <a:latin typeface="+mn-lt"/>
                </a:rPr>
                <a:t>P</a:t>
              </a:r>
            </a:p>
          </p:txBody>
        </p:sp>
        <p:sp>
          <p:nvSpPr>
            <p:cNvPr id="34" name="33 CuadroTexto"/>
            <p:cNvSpPr txBox="1"/>
            <p:nvPr/>
          </p:nvSpPr>
          <p:spPr>
            <a:xfrm>
              <a:off x="4514352" y="3040380"/>
              <a:ext cx="457113" cy="523806"/>
            </a:xfrm>
            <a:prstGeom prst="rect">
              <a:avLst/>
            </a:prstGeom>
            <a:noFill/>
          </p:spPr>
          <p:txBody>
            <a:bodyPr>
              <a:spAutoFit/>
            </a:bodyPr>
            <a:lstStyle/>
            <a:p>
              <a:pPr>
                <a:defRPr/>
              </a:pPr>
              <a:r>
                <a:rPr lang="es-ES_tradnl" sz="2800" dirty="0">
                  <a:solidFill>
                    <a:prstClr val="black"/>
                  </a:solidFill>
                  <a:latin typeface="+mn-lt"/>
                </a:rPr>
                <a:t>P</a:t>
              </a:r>
            </a:p>
          </p:txBody>
        </p:sp>
        <p:sp>
          <p:nvSpPr>
            <p:cNvPr id="35" name="34 CuadroTexto"/>
            <p:cNvSpPr txBox="1"/>
            <p:nvPr/>
          </p:nvSpPr>
          <p:spPr>
            <a:xfrm>
              <a:off x="479696" y="3326092"/>
              <a:ext cx="457113" cy="646026"/>
            </a:xfrm>
            <a:prstGeom prst="rect">
              <a:avLst/>
            </a:prstGeom>
            <a:noFill/>
          </p:spPr>
          <p:txBody>
            <a:bodyPr>
              <a:spAutoFit/>
            </a:bodyPr>
            <a:lstStyle/>
            <a:p>
              <a:pPr>
                <a:defRPr/>
              </a:pPr>
              <a:r>
                <a:rPr lang="es-ES_tradnl" sz="3600" dirty="0">
                  <a:solidFill>
                    <a:prstClr val="black"/>
                  </a:solidFill>
                  <a:latin typeface="+mn-lt"/>
                </a:rPr>
                <a:t>P</a:t>
              </a:r>
            </a:p>
          </p:txBody>
        </p:sp>
        <p:sp>
          <p:nvSpPr>
            <p:cNvPr id="36" name="35 CuadroTexto"/>
            <p:cNvSpPr txBox="1"/>
            <p:nvPr/>
          </p:nvSpPr>
          <p:spPr>
            <a:xfrm>
              <a:off x="4641328" y="3337203"/>
              <a:ext cx="457113" cy="646027"/>
            </a:xfrm>
            <a:prstGeom prst="rect">
              <a:avLst/>
            </a:prstGeom>
            <a:noFill/>
          </p:spPr>
          <p:txBody>
            <a:bodyPr>
              <a:spAutoFit/>
            </a:bodyPr>
            <a:lstStyle/>
            <a:p>
              <a:pPr>
                <a:defRPr/>
              </a:pPr>
              <a:r>
                <a:rPr lang="es-ES_tradnl" sz="3600" dirty="0">
                  <a:solidFill>
                    <a:prstClr val="black"/>
                  </a:solidFill>
                  <a:latin typeface="+mn-lt"/>
                </a:rPr>
                <a:t>P</a:t>
              </a:r>
            </a:p>
          </p:txBody>
        </p:sp>
        <p:sp>
          <p:nvSpPr>
            <p:cNvPr id="37" name="36 CuadroTexto"/>
            <p:cNvSpPr txBox="1"/>
            <p:nvPr/>
          </p:nvSpPr>
          <p:spPr>
            <a:xfrm>
              <a:off x="240030" y="3622915"/>
              <a:ext cx="457113" cy="769836"/>
            </a:xfrm>
            <a:prstGeom prst="rect">
              <a:avLst/>
            </a:prstGeom>
            <a:noFill/>
          </p:spPr>
          <p:txBody>
            <a:bodyPr>
              <a:spAutoFit/>
            </a:bodyPr>
            <a:lstStyle/>
            <a:p>
              <a:pPr>
                <a:defRPr/>
              </a:pPr>
              <a:r>
                <a:rPr lang="es-ES_tradnl" sz="4400" dirty="0">
                  <a:solidFill>
                    <a:prstClr val="black"/>
                  </a:solidFill>
                  <a:latin typeface="+mn-lt"/>
                </a:rPr>
                <a:t>P</a:t>
              </a:r>
            </a:p>
          </p:txBody>
        </p:sp>
        <p:sp>
          <p:nvSpPr>
            <p:cNvPr id="38" name="37 CuadroTexto"/>
            <p:cNvSpPr txBox="1"/>
            <p:nvPr/>
          </p:nvSpPr>
          <p:spPr>
            <a:xfrm>
              <a:off x="4777827" y="3622915"/>
              <a:ext cx="457113" cy="769836"/>
            </a:xfrm>
            <a:prstGeom prst="rect">
              <a:avLst/>
            </a:prstGeom>
            <a:noFill/>
          </p:spPr>
          <p:txBody>
            <a:bodyPr>
              <a:spAutoFit/>
            </a:bodyPr>
            <a:lstStyle/>
            <a:p>
              <a:pPr>
                <a:defRPr/>
              </a:pPr>
              <a:r>
                <a:rPr lang="es-ES_tradnl" sz="4400" dirty="0">
                  <a:solidFill>
                    <a:prstClr val="black"/>
                  </a:solidFill>
                  <a:latin typeface="+mn-lt"/>
                </a:rPr>
                <a:t>P</a:t>
              </a:r>
            </a:p>
          </p:txBody>
        </p:sp>
      </p:grpSp>
      <p:grpSp>
        <p:nvGrpSpPr>
          <p:cNvPr id="28" name="35 Grupo"/>
          <p:cNvGrpSpPr>
            <a:grpSpLocks/>
          </p:cNvGrpSpPr>
          <p:nvPr/>
        </p:nvGrpSpPr>
        <p:grpSpPr bwMode="auto">
          <a:xfrm>
            <a:off x="2592388" y="1530350"/>
            <a:ext cx="720725" cy="2024063"/>
            <a:chOff x="2639214" y="2330544"/>
            <a:chExt cx="720080" cy="2024286"/>
          </a:xfrm>
        </p:grpSpPr>
        <p:cxnSp>
          <p:nvCxnSpPr>
            <p:cNvPr id="42" name="41 Conector recto de flecha"/>
            <p:cNvCxnSpPr/>
            <p:nvPr/>
          </p:nvCxnSpPr>
          <p:spPr>
            <a:xfrm flipV="1">
              <a:off x="2788305" y="2697297"/>
              <a:ext cx="0" cy="1657533"/>
            </a:xfrm>
            <a:prstGeom prst="straightConnector1">
              <a:avLst/>
            </a:prstGeom>
            <a:ln w="57150">
              <a:solidFill>
                <a:srgbClr val="118F07"/>
              </a:solidFill>
              <a:tailEnd type="arrow"/>
            </a:ln>
          </p:spPr>
          <p:style>
            <a:lnRef idx="1">
              <a:schemeClr val="accent1"/>
            </a:lnRef>
            <a:fillRef idx="0">
              <a:schemeClr val="accent1"/>
            </a:fillRef>
            <a:effectRef idx="0">
              <a:schemeClr val="accent1"/>
            </a:effectRef>
            <a:fontRef idx="minor">
              <a:schemeClr val="tx1"/>
            </a:fontRef>
          </p:style>
        </p:cxnSp>
        <p:sp>
          <p:nvSpPr>
            <p:cNvPr id="205841" name="37 CuadroTexto"/>
            <p:cNvSpPr txBox="1">
              <a:spLocks noChangeArrowheads="1"/>
            </p:cNvSpPr>
            <p:nvPr/>
          </p:nvSpPr>
          <p:spPr bwMode="auto">
            <a:xfrm>
              <a:off x="2639214" y="2330544"/>
              <a:ext cx="720080" cy="461665"/>
            </a:xfrm>
            <a:prstGeom prst="rect">
              <a:avLst/>
            </a:prstGeom>
            <a:noFill/>
            <a:ln w="9525">
              <a:noFill/>
              <a:miter lim="800000"/>
              <a:headEnd/>
              <a:tailEnd/>
            </a:ln>
          </p:spPr>
          <p:txBody>
            <a:bodyPr>
              <a:spAutoFit/>
            </a:bodyPr>
            <a:lstStyle/>
            <a:p>
              <a:r>
                <a:rPr lang="es-ES_tradnl" b="1">
                  <a:solidFill>
                    <a:srgbClr val="118F07"/>
                  </a:solidFill>
                </a:rPr>
                <a:t>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22" presetClass="entr" presetSubtype="1" repeatCount="indefinite"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par>
                                <p:cTn id="16" presetID="22" presetClass="entr" presetSubtype="4" repeatCount="indefinite"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22" presetClass="entr" presetSubtype="8" repeatCount="indefinite"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22" presetClass="entr" presetSubtype="2" repeatCount="indefinite"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right)">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27"/>
                                        </p:tgtEl>
                                      </p:cBhvr>
                                    </p:animEffect>
                                    <p:set>
                                      <p:cBhvr>
                                        <p:cTn id="33" dur="1" fill="hold">
                                          <p:stCondLst>
                                            <p:cond delay="1999"/>
                                          </p:stCondLst>
                                        </p:cTn>
                                        <p:tgtEl>
                                          <p:spTgt spid="2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2000"/>
                                        <p:tgtEl>
                                          <p:spTgt spid="24"/>
                                        </p:tgtEl>
                                      </p:cBhvr>
                                    </p:animEffect>
                                    <p:set>
                                      <p:cBhvr>
                                        <p:cTn id="36" dur="1" fill="hold">
                                          <p:stCondLst>
                                            <p:cond delay="1999"/>
                                          </p:stCondLst>
                                        </p:cTn>
                                        <p:tgtEl>
                                          <p:spTgt spid="2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2000"/>
                                        <p:tgtEl>
                                          <p:spTgt spid="4"/>
                                        </p:tgtEl>
                                      </p:cBhvr>
                                    </p:animEffect>
                                    <p:set>
                                      <p:cBhvr>
                                        <p:cTn id="39" dur="1" fill="hold">
                                          <p:stCondLst>
                                            <p:cond delay="1999"/>
                                          </p:stCondLst>
                                        </p:cTn>
                                        <p:tgtEl>
                                          <p:spTgt spid="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2000"/>
                                        <p:tgtEl>
                                          <p:spTgt spid="28"/>
                                        </p:tgtEl>
                                      </p:cBhvr>
                                    </p:animEffect>
                                  </p:childTnLst>
                                </p:cTn>
                              </p:par>
                              <p:par>
                                <p:cTn id="45" presetID="10" presetClass="exit" presetSubtype="0" fill="hold" nodeType="withEffect">
                                  <p:stCondLst>
                                    <p:cond delay="0"/>
                                  </p:stCondLst>
                                  <p:childTnLst>
                                    <p:animEffect transition="out" filter="fade">
                                      <p:cBhvr>
                                        <p:cTn id="46" dur="2000"/>
                                        <p:tgtEl>
                                          <p:spTgt spid="3"/>
                                        </p:tgtEl>
                                      </p:cBhvr>
                                    </p:animEffect>
                                    <p:set>
                                      <p:cBhvr>
                                        <p:cTn id="47" dur="1" fill="hold">
                                          <p:stCondLst>
                                            <p:cond delay="1999"/>
                                          </p:stCondLst>
                                        </p:cTn>
                                        <p:tgtEl>
                                          <p:spTgt spid="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2000"/>
                                        <p:tgtEl>
                                          <p:spTgt spid="2"/>
                                        </p:tgtEl>
                                      </p:cBhvr>
                                    </p:animEffect>
                                    <p:set>
                                      <p:cBhvr>
                                        <p:cTn id="50" dur="1" fill="hold">
                                          <p:stCondLst>
                                            <p:cond delay="1999"/>
                                          </p:stCondLst>
                                        </p:cTn>
                                        <p:tgtEl>
                                          <p:spTgt spid="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2000"/>
                                        <p:tgtEl>
                                          <p:spTgt spid="26"/>
                                        </p:tgtEl>
                                      </p:cBhvr>
                                    </p:animEffect>
                                    <p:set>
                                      <p:cBhvr>
                                        <p:cTn id="53" dur="1" fill="hold">
                                          <p:stCondLst>
                                            <p:cond delay="1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P spid="3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0" y="1641475"/>
            <a:ext cx="5292725" cy="521652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prstClr val="white"/>
              </a:solidFill>
            </a:endParaRPr>
          </a:p>
        </p:txBody>
      </p:sp>
      <p:sp>
        <p:nvSpPr>
          <p:cNvPr id="206851" name="23 CuadroTexto"/>
          <p:cNvSpPr txBox="1">
            <a:spLocks noChangeArrowheads="1"/>
          </p:cNvSpPr>
          <p:nvPr/>
        </p:nvSpPr>
        <p:spPr bwMode="auto">
          <a:xfrm>
            <a:off x="179388" y="1065213"/>
            <a:ext cx="647700" cy="368300"/>
          </a:xfrm>
          <a:prstGeom prst="rect">
            <a:avLst/>
          </a:prstGeom>
          <a:noFill/>
          <a:ln w="9525">
            <a:noFill/>
            <a:miter lim="800000"/>
            <a:headEnd/>
            <a:tailEnd/>
          </a:ln>
        </p:spPr>
        <p:txBody>
          <a:bodyPr>
            <a:spAutoFit/>
          </a:bodyPr>
          <a:lstStyle/>
          <a:p>
            <a:r>
              <a:rPr lang="es-ES_tradnl" sz="1800">
                <a:solidFill>
                  <a:srgbClr val="000000"/>
                </a:solidFill>
                <a:latin typeface="Calibri" pitchFamily="34" charset="0"/>
              </a:rPr>
              <a:t>aire</a:t>
            </a:r>
          </a:p>
        </p:txBody>
      </p:sp>
      <p:sp>
        <p:nvSpPr>
          <p:cNvPr id="206852" name="3 CuadroTexto"/>
          <p:cNvSpPr txBox="1">
            <a:spLocks noChangeArrowheads="1"/>
          </p:cNvSpPr>
          <p:nvPr/>
        </p:nvSpPr>
        <p:spPr bwMode="auto">
          <a:xfrm>
            <a:off x="179388" y="1928813"/>
            <a:ext cx="647700" cy="369887"/>
          </a:xfrm>
          <a:prstGeom prst="rect">
            <a:avLst/>
          </a:prstGeom>
          <a:noFill/>
          <a:ln w="9525">
            <a:noFill/>
            <a:miter lim="800000"/>
            <a:headEnd/>
            <a:tailEnd/>
          </a:ln>
        </p:spPr>
        <p:txBody>
          <a:bodyPr>
            <a:spAutoFit/>
          </a:bodyPr>
          <a:lstStyle/>
          <a:p>
            <a:r>
              <a:rPr lang="es-ES_tradnl" sz="1800">
                <a:solidFill>
                  <a:srgbClr val="000000"/>
                </a:solidFill>
                <a:latin typeface="Calibri" pitchFamily="34" charset="0"/>
              </a:rPr>
              <a:t>agua</a:t>
            </a:r>
          </a:p>
        </p:txBody>
      </p:sp>
      <p:sp>
        <p:nvSpPr>
          <p:cNvPr id="5" name="4 Rectángulo redondeado"/>
          <p:cNvSpPr/>
          <p:nvPr/>
        </p:nvSpPr>
        <p:spPr>
          <a:xfrm>
            <a:off x="1692275" y="3081338"/>
            <a:ext cx="2159000" cy="1152525"/>
          </a:xfrm>
          <a:prstGeom prst="round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prstClr val="white"/>
              </a:solidFill>
            </a:endParaRPr>
          </a:p>
        </p:txBody>
      </p:sp>
      <p:sp>
        <p:nvSpPr>
          <p:cNvPr id="25" name="24 Rectángulo"/>
          <p:cNvSpPr/>
          <p:nvPr/>
        </p:nvSpPr>
        <p:spPr>
          <a:xfrm>
            <a:off x="5292725" y="0"/>
            <a:ext cx="3851275" cy="6858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prstClr val="white"/>
              </a:solidFill>
            </a:endParaRPr>
          </a:p>
        </p:txBody>
      </p:sp>
      <p:grpSp>
        <p:nvGrpSpPr>
          <p:cNvPr id="2" name="12 Grupo"/>
          <p:cNvGrpSpPr>
            <a:grpSpLocks/>
          </p:cNvGrpSpPr>
          <p:nvPr/>
        </p:nvGrpSpPr>
        <p:grpSpPr bwMode="auto">
          <a:xfrm>
            <a:off x="2638425" y="3635375"/>
            <a:ext cx="720725" cy="2095500"/>
            <a:chOff x="2639214" y="4343400"/>
            <a:chExt cx="720080" cy="2094979"/>
          </a:xfrm>
        </p:grpSpPr>
        <p:cxnSp>
          <p:nvCxnSpPr>
            <p:cNvPr id="30" name="29 Conector recto de flecha"/>
            <p:cNvCxnSpPr/>
            <p:nvPr/>
          </p:nvCxnSpPr>
          <p:spPr>
            <a:xfrm>
              <a:off x="2788305" y="4343400"/>
              <a:ext cx="0" cy="165693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6861" name="31 CuadroTexto"/>
            <p:cNvSpPr txBox="1">
              <a:spLocks noChangeArrowheads="1"/>
            </p:cNvSpPr>
            <p:nvPr/>
          </p:nvSpPr>
          <p:spPr bwMode="auto">
            <a:xfrm>
              <a:off x="2639214" y="5976714"/>
              <a:ext cx="720080" cy="461665"/>
            </a:xfrm>
            <a:prstGeom prst="rect">
              <a:avLst/>
            </a:prstGeom>
            <a:noFill/>
            <a:ln w="9525">
              <a:noFill/>
              <a:miter lim="800000"/>
              <a:headEnd/>
              <a:tailEnd/>
            </a:ln>
          </p:spPr>
          <p:txBody>
            <a:bodyPr>
              <a:spAutoFit/>
            </a:bodyPr>
            <a:lstStyle/>
            <a:p>
              <a:r>
                <a:rPr lang="es-ES_tradnl" b="1">
                  <a:solidFill>
                    <a:srgbClr val="000000"/>
                  </a:solidFill>
                  <a:latin typeface="Calibri" pitchFamily="34" charset="0"/>
                </a:rPr>
                <a:t>P</a:t>
              </a:r>
            </a:p>
          </p:txBody>
        </p:sp>
      </p:grpSp>
      <p:grpSp>
        <p:nvGrpSpPr>
          <p:cNvPr id="206856" name="11 Grupo"/>
          <p:cNvGrpSpPr>
            <a:grpSpLocks/>
          </p:cNvGrpSpPr>
          <p:nvPr/>
        </p:nvGrpSpPr>
        <p:grpSpPr bwMode="auto">
          <a:xfrm>
            <a:off x="2638425" y="1622425"/>
            <a:ext cx="720725" cy="2024063"/>
            <a:chOff x="2639214" y="2330544"/>
            <a:chExt cx="720080" cy="2024286"/>
          </a:xfrm>
        </p:grpSpPr>
        <p:cxnSp>
          <p:nvCxnSpPr>
            <p:cNvPr id="31" name="30 Conector recto de flecha"/>
            <p:cNvCxnSpPr/>
            <p:nvPr/>
          </p:nvCxnSpPr>
          <p:spPr>
            <a:xfrm flipV="1">
              <a:off x="2788305" y="2697297"/>
              <a:ext cx="0" cy="1657533"/>
            </a:xfrm>
            <a:prstGeom prst="straightConnector1">
              <a:avLst/>
            </a:prstGeom>
            <a:ln w="57150">
              <a:solidFill>
                <a:srgbClr val="118F07"/>
              </a:solidFill>
              <a:tailEnd type="arrow"/>
            </a:ln>
          </p:spPr>
          <p:style>
            <a:lnRef idx="1">
              <a:schemeClr val="accent1"/>
            </a:lnRef>
            <a:fillRef idx="0">
              <a:schemeClr val="accent1"/>
            </a:fillRef>
            <a:effectRef idx="0">
              <a:schemeClr val="accent1"/>
            </a:effectRef>
            <a:fontRef idx="minor">
              <a:schemeClr val="tx1"/>
            </a:fontRef>
          </p:style>
        </p:cxnSp>
        <p:sp>
          <p:nvSpPr>
            <p:cNvPr id="206859" name="32 CuadroTexto"/>
            <p:cNvSpPr txBox="1">
              <a:spLocks noChangeArrowheads="1"/>
            </p:cNvSpPr>
            <p:nvPr/>
          </p:nvSpPr>
          <p:spPr bwMode="auto">
            <a:xfrm>
              <a:off x="2639214" y="2330544"/>
              <a:ext cx="720080" cy="461665"/>
            </a:xfrm>
            <a:prstGeom prst="rect">
              <a:avLst/>
            </a:prstGeom>
            <a:noFill/>
            <a:ln w="9525">
              <a:noFill/>
              <a:miter lim="800000"/>
              <a:headEnd/>
              <a:tailEnd/>
            </a:ln>
          </p:spPr>
          <p:txBody>
            <a:bodyPr>
              <a:spAutoFit/>
            </a:bodyPr>
            <a:lstStyle/>
            <a:p>
              <a:r>
                <a:rPr lang="es-ES_tradnl" b="1">
                  <a:solidFill>
                    <a:srgbClr val="118F07"/>
                  </a:solidFill>
                  <a:latin typeface="Calibri" pitchFamily="34" charset="0"/>
                </a:rPr>
                <a:t>E</a:t>
              </a:r>
            </a:p>
          </p:txBody>
        </p:sp>
      </p:grpSp>
      <p:sp>
        <p:nvSpPr>
          <p:cNvPr id="206857" name="33 CuadroTexto"/>
          <p:cNvSpPr txBox="1">
            <a:spLocks noChangeArrowheads="1"/>
          </p:cNvSpPr>
          <p:nvPr/>
        </p:nvSpPr>
        <p:spPr bwMode="auto">
          <a:xfrm>
            <a:off x="5557838" y="1676400"/>
            <a:ext cx="3384550" cy="2030413"/>
          </a:xfrm>
          <a:prstGeom prst="rect">
            <a:avLst/>
          </a:prstGeom>
          <a:solidFill>
            <a:schemeClr val="bg1"/>
          </a:solidFill>
          <a:ln w="9525">
            <a:solidFill>
              <a:schemeClr val="tx1"/>
            </a:solidFill>
            <a:miter lim="800000"/>
            <a:headEnd/>
            <a:tailEnd/>
          </a:ln>
        </p:spPr>
        <p:txBody>
          <a:bodyPr>
            <a:spAutoFit/>
          </a:bodyPr>
          <a:lstStyle/>
          <a:p>
            <a:pPr algn="just"/>
            <a:r>
              <a:rPr lang="es-ES_tradnl" sz="1800">
                <a:solidFill>
                  <a:srgbClr val="000000"/>
                </a:solidFill>
                <a:latin typeface="Calibri" pitchFamily="34" charset="0"/>
              </a:rPr>
              <a:t>Como la porción de agua </a:t>
            </a:r>
            <a:r>
              <a:rPr lang="es-ES_tradnl" sz="1800">
                <a:solidFill>
                  <a:srgbClr val="FF0000"/>
                </a:solidFill>
                <a:latin typeface="Calibri" pitchFamily="34" charset="0"/>
              </a:rPr>
              <a:t>está en equilibrio</a:t>
            </a:r>
            <a:r>
              <a:rPr lang="es-ES_tradnl" sz="1800">
                <a:solidFill>
                  <a:srgbClr val="000000"/>
                </a:solidFill>
                <a:latin typeface="Calibri" pitchFamily="34" charset="0"/>
              </a:rPr>
              <a:t> no queda otra posibilidad sino admitir que la fuerza empuje </a:t>
            </a:r>
            <a:r>
              <a:rPr lang="es-ES_tradnl" sz="1800" b="1">
                <a:solidFill>
                  <a:srgbClr val="118F07"/>
                </a:solidFill>
                <a:latin typeface="Calibri" pitchFamily="34" charset="0"/>
              </a:rPr>
              <a:t>E</a:t>
            </a:r>
            <a:r>
              <a:rPr lang="es-ES_tradnl" sz="1800">
                <a:solidFill>
                  <a:srgbClr val="000000"/>
                </a:solidFill>
                <a:latin typeface="Calibri" pitchFamily="34" charset="0"/>
              </a:rPr>
              <a:t>  es igual y opuesta al peso </a:t>
            </a:r>
            <a:r>
              <a:rPr lang="es-ES_tradnl" sz="1800" b="1">
                <a:solidFill>
                  <a:srgbClr val="000000"/>
                </a:solidFill>
                <a:latin typeface="Calibri" pitchFamily="34" charset="0"/>
              </a:rPr>
              <a:t>P </a:t>
            </a:r>
            <a:r>
              <a:rPr lang="es-ES_tradnl" sz="1800">
                <a:solidFill>
                  <a:srgbClr val="000000"/>
                </a:solidFill>
                <a:latin typeface="Calibri" pitchFamily="34" charset="0"/>
              </a:rPr>
              <a:t>de la porción, determinando así su equilibrio en el interior del propio líquido.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Rectángulo"/>
          <p:cNvSpPr/>
          <p:nvPr/>
        </p:nvSpPr>
        <p:spPr>
          <a:xfrm>
            <a:off x="5292725" y="0"/>
            <a:ext cx="3851275" cy="6858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prstClr val="white"/>
              </a:solidFill>
            </a:endParaRPr>
          </a:p>
        </p:txBody>
      </p:sp>
      <p:sp>
        <p:nvSpPr>
          <p:cNvPr id="207875" name="33 CuadroTexto"/>
          <p:cNvSpPr txBox="1">
            <a:spLocks noChangeArrowheads="1"/>
          </p:cNvSpPr>
          <p:nvPr/>
        </p:nvSpPr>
        <p:spPr bwMode="auto">
          <a:xfrm>
            <a:off x="5557838" y="2270125"/>
            <a:ext cx="3384550" cy="2032000"/>
          </a:xfrm>
          <a:prstGeom prst="rect">
            <a:avLst/>
          </a:prstGeom>
          <a:solidFill>
            <a:schemeClr val="bg1"/>
          </a:solidFill>
          <a:ln w="9525">
            <a:solidFill>
              <a:schemeClr val="tx1"/>
            </a:solidFill>
            <a:miter lim="800000"/>
            <a:headEnd/>
            <a:tailEnd/>
          </a:ln>
        </p:spPr>
        <p:txBody>
          <a:bodyPr>
            <a:spAutoFit/>
          </a:bodyPr>
          <a:lstStyle/>
          <a:p>
            <a:pPr algn="just"/>
            <a:r>
              <a:rPr lang="es-ES_tradnl" sz="1800">
                <a:solidFill>
                  <a:srgbClr val="000000"/>
                </a:solidFill>
                <a:latin typeface="Calibri" pitchFamily="34" charset="0"/>
              </a:rPr>
              <a:t>Consideremos ahora un cuerpo que ocupara  el mismo volumen que la porción de agua. Sobre él se ejercerían las mismas fuerzas de presión que sobre la porción, por lo que el cuerpo estaría sometido al mismo empuje </a:t>
            </a:r>
            <a:r>
              <a:rPr lang="es-ES_tradnl" sz="1800" b="1">
                <a:solidFill>
                  <a:srgbClr val="118F07"/>
                </a:solidFill>
                <a:latin typeface="Calibri" pitchFamily="34" charset="0"/>
              </a:rPr>
              <a:t>E</a:t>
            </a:r>
            <a:r>
              <a:rPr lang="es-ES_tradnl" sz="1800" b="1">
                <a:solidFill>
                  <a:srgbClr val="000000"/>
                </a:solidFill>
                <a:latin typeface="Calibri" pitchFamily="34" charset="0"/>
              </a:rPr>
              <a:t>.</a:t>
            </a:r>
            <a:endParaRPr lang="es-ES_tradnl" sz="1800">
              <a:solidFill>
                <a:srgbClr val="000000"/>
              </a:solidFill>
              <a:latin typeface="Calibri" pitchFamily="34" charset="0"/>
            </a:endParaRPr>
          </a:p>
        </p:txBody>
      </p:sp>
      <p:sp>
        <p:nvSpPr>
          <p:cNvPr id="12" name="11 Rectángulo"/>
          <p:cNvSpPr/>
          <p:nvPr/>
        </p:nvSpPr>
        <p:spPr>
          <a:xfrm>
            <a:off x="0" y="1652588"/>
            <a:ext cx="5292725" cy="52054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prstClr val="white"/>
              </a:solidFill>
            </a:endParaRPr>
          </a:p>
        </p:txBody>
      </p:sp>
      <p:sp>
        <p:nvSpPr>
          <p:cNvPr id="207877" name="12 CuadroTexto"/>
          <p:cNvSpPr txBox="1">
            <a:spLocks noChangeArrowheads="1"/>
          </p:cNvSpPr>
          <p:nvPr/>
        </p:nvSpPr>
        <p:spPr bwMode="auto">
          <a:xfrm>
            <a:off x="179388" y="1076325"/>
            <a:ext cx="647700" cy="368300"/>
          </a:xfrm>
          <a:prstGeom prst="rect">
            <a:avLst/>
          </a:prstGeom>
          <a:noFill/>
          <a:ln w="9525">
            <a:noFill/>
            <a:miter lim="800000"/>
            <a:headEnd/>
            <a:tailEnd/>
          </a:ln>
        </p:spPr>
        <p:txBody>
          <a:bodyPr>
            <a:spAutoFit/>
          </a:bodyPr>
          <a:lstStyle/>
          <a:p>
            <a:r>
              <a:rPr lang="es-ES_tradnl" sz="1800">
                <a:solidFill>
                  <a:srgbClr val="000000"/>
                </a:solidFill>
                <a:latin typeface="Calibri" pitchFamily="34" charset="0"/>
              </a:rPr>
              <a:t>aire</a:t>
            </a:r>
          </a:p>
        </p:txBody>
      </p:sp>
      <p:sp>
        <p:nvSpPr>
          <p:cNvPr id="207878" name="13 CuadroTexto"/>
          <p:cNvSpPr txBox="1">
            <a:spLocks noChangeArrowheads="1"/>
          </p:cNvSpPr>
          <p:nvPr/>
        </p:nvSpPr>
        <p:spPr bwMode="auto">
          <a:xfrm>
            <a:off x="179388" y="1939925"/>
            <a:ext cx="647700" cy="369888"/>
          </a:xfrm>
          <a:prstGeom prst="rect">
            <a:avLst/>
          </a:prstGeom>
          <a:noFill/>
          <a:ln w="9525">
            <a:noFill/>
            <a:miter lim="800000"/>
            <a:headEnd/>
            <a:tailEnd/>
          </a:ln>
        </p:spPr>
        <p:txBody>
          <a:bodyPr>
            <a:spAutoFit/>
          </a:bodyPr>
          <a:lstStyle/>
          <a:p>
            <a:r>
              <a:rPr lang="es-ES_tradnl" sz="1800">
                <a:solidFill>
                  <a:srgbClr val="000000"/>
                </a:solidFill>
                <a:latin typeface="Calibri" pitchFamily="34" charset="0"/>
              </a:rPr>
              <a:t>agua</a:t>
            </a:r>
          </a:p>
        </p:txBody>
      </p:sp>
      <p:sp>
        <p:nvSpPr>
          <p:cNvPr id="15" name="14 Rectángulo redondeado"/>
          <p:cNvSpPr/>
          <p:nvPr/>
        </p:nvSpPr>
        <p:spPr>
          <a:xfrm>
            <a:off x="1692275" y="3092450"/>
            <a:ext cx="2159000" cy="1152525"/>
          </a:xfrm>
          <a:prstGeom prst="roundRect">
            <a:avLst/>
          </a:prstGeom>
          <a:solidFill>
            <a:srgbClr val="6D584F"/>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prstClr val="white"/>
              </a:solidFill>
            </a:endParaRPr>
          </a:p>
        </p:txBody>
      </p:sp>
      <p:grpSp>
        <p:nvGrpSpPr>
          <p:cNvPr id="2" name="15 Grupo"/>
          <p:cNvGrpSpPr>
            <a:grpSpLocks/>
          </p:cNvGrpSpPr>
          <p:nvPr/>
        </p:nvGrpSpPr>
        <p:grpSpPr bwMode="auto">
          <a:xfrm>
            <a:off x="1835150" y="4244975"/>
            <a:ext cx="1906588" cy="1295400"/>
            <a:chOff x="1835696" y="4941168"/>
            <a:chExt cx="1906498" cy="1296144"/>
          </a:xfrm>
        </p:grpSpPr>
        <p:cxnSp>
          <p:nvCxnSpPr>
            <p:cNvPr id="17" name="16 Conector recto de flecha"/>
            <p:cNvCxnSpPr/>
            <p:nvPr/>
          </p:nvCxnSpPr>
          <p:spPr>
            <a:xfrm flipV="1">
              <a:off x="2286525" y="4941168"/>
              <a:ext cx="0" cy="129614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V="1">
              <a:off x="2791326" y="4941168"/>
              <a:ext cx="0" cy="129614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flipV="1">
              <a:off x="3294540" y="4941168"/>
              <a:ext cx="0" cy="129614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flipV="1">
              <a:off x="3742194" y="4941168"/>
              <a:ext cx="0" cy="129614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flipV="1">
              <a:off x="1835696" y="4941168"/>
              <a:ext cx="0" cy="129614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21 Grupo"/>
          <p:cNvGrpSpPr>
            <a:grpSpLocks/>
          </p:cNvGrpSpPr>
          <p:nvPr/>
        </p:nvGrpSpPr>
        <p:grpSpPr bwMode="auto">
          <a:xfrm>
            <a:off x="1835150" y="2516188"/>
            <a:ext cx="1873250" cy="576262"/>
            <a:chOff x="1835696" y="3212976"/>
            <a:chExt cx="1872208" cy="576064"/>
          </a:xfrm>
        </p:grpSpPr>
        <p:cxnSp>
          <p:nvCxnSpPr>
            <p:cNvPr id="26" name="25 Conector recto de flecha"/>
            <p:cNvCxnSpPr/>
            <p:nvPr/>
          </p:nvCxnSpPr>
          <p:spPr>
            <a:xfrm>
              <a:off x="2287882" y="3212976"/>
              <a:ext cx="0" cy="57606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a:off x="2790839" y="3212976"/>
              <a:ext cx="0" cy="57606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p:nvPr/>
          </p:nvCxnSpPr>
          <p:spPr>
            <a:xfrm>
              <a:off x="3295384" y="3212976"/>
              <a:ext cx="0" cy="57606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p:nvPr/>
          </p:nvCxnSpPr>
          <p:spPr>
            <a:xfrm>
              <a:off x="1835696" y="3212976"/>
              <a:ext cx="0" cy="57606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p:nvPr/>
          </p:nvCxnSpPr>
          <p:spPr>
            <a:xfrm>
              <a:off x="3707904" y="3212976"/>
              <a:ext cx="0" cy="576064"/>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35 Grupo"/>
          <p:cNvGrpSpPr>
            <a:grpSpLocks/>
          </p:cNvGrpSpPr>
          <p:nvPr/>
        </p:nvGrpSpPr>
        <p:grpSpPr bwMode="auto">
          <a:xfrm>
            <a:off x="684213" y="3308350"/>
            <a:ext cx="1008062" cy="719138"/>
            <a:chOff x="683568" y="4005064"/>
            <a:chExt cx="1008112" cy="720080"/>
          </a:xfrm>
        </p:grpSpPr>
        <p:cxnSp>
          <p:nvCxnSpPr>
            <p:cNvPr id="37" name="36 Conector recto de flecha"/>
            <p:cNvCxnSpPr/>
            <p:nvPr/>
          </p:nvCxnSpPr>
          <p:spPr>
            <a:xfrm>
              <a:off x="1043948" y="4005064"/>
              <a:ext cx="647732" cy="0"/>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38" name="37 Conector recto de flecha"/>
            <p:cNvCxnSpPr/>
            <p:nvPr/>
          </p:nvCxnSpPr>
          <p:spPr>
            <a:xfrm>
              <a:off x="828037" y="4365899"/>
              <a:ext cx="863643" cy="0"/>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39" name="38 Conector recto de flecha"/>
            <p:cNvCxnSpPr/>
            <p:nvPr/>
          </p:nvCxnSpPr>
          <p:spPr>
            <a:xfrm>
              <a:off x="683568" y="4725144"/>
              <a:ext cx="1008112" cy="0"/>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39 Grupo"/>
          <p:cNvGrpSpPr>
            <a:grpSpLocks/>
          </p:cNvGrpSpPr>
          <p:nvPr/>
        </p:nvGrpSpPr>
        <p:grpSpPr bwMode="auto">
          <a:xfrm>
            <a:off x="3851275" y="3308350"/>
            <a:ext cx="1008063" cy="719138"/>
            <a:chOff x="3851920" y="4005064"/>
            <a:chExt cx="1008112" cy="720080"/>
          </a:xfrm>
        </p:grpSpPr>
        <p:cxnSp>
          <p:nvCxnSpPr>
            <p:cNvPr id="41" name="40 Conector recto de flecha"/>
            <p:cNvCxnSpPr/>
            <p:nvPr/>
          </p:nvCxnSpPr>
          <p:spPr>
            <a:xfrm flipH="1">
              <a:off x="3851920" y="4005064"/>
              <a:ext cx="647731" cy="0"/>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42" name="41 Conector recto de flecha"/>
            <p:cNvCxnSpPr/>
            <p:nvPr/>
          </p:nvCxnSpPr>
          <p:spPr>
            <a:xfrm flipH="1">
              <a:off x="3851920" y="4365899"/>
              <a:ext cx="863642" cy="0"/>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cxnSp>
          <p:nvCxnSpPr>
            <p:cNvPr id="43" name="42 Conector recto de flecha"/>
            <p:cNvCxnSpPr/>
            <p:nvPr/>
          </p:nvCxnSpPr>
          <p:spPr>
            <a:xfrm flipH="1">
              <a:off x="3851920" y="4725144"/>
              <a:ext cx="1008112" cy="0"/>
            </a:xfrm>
            <a:prstGeom prst="straightConnector1">
              <a:avLst/>
            </a:prstGeom>
            <a:ln w="19050">
              <a:solidFill>
                <a:srgbClr val="118F07"/>
              </a:solidFill>
              <a:tailEnd type="arrow"/>
            </a:ln>
          </p:spPr>
          <p:style>
            <a:lnRef idx="1">
              <a:schemeClr val="accent1"/>
            </a:lnRef>
            <a:fillRef idx="0">
              <a:schemeClr val="accent1"/>
            </a:fillRef>
            <a:effectRef idx="0">
              <a:schemeClr val="accent1"/>
            </a:effectRef>
            <a:fontRef idx="minor">
              <a:schemeClr val="tx1"/>
            </a:fontRef>
          </p:style>
        </p:cxnSp>
      </p:grpSp>
      <p:sp>
        <p:nvSpPr>
          <p:cNvPr id="30" name="29 Rectángulo redondeado"/>
          <p:cNvSpPr/>
          <p:nvPr/>
        </p:nvSpPr>
        <p:spPr>
          <a:xfrm>
            <a:off x="1695450" y="3084513"/>
            <a:ext cx="2160588" cy="1152525"/>
          </a:xfrm>
          <a:prstGeom prst="round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8" repeatCount="indefinite"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2" repeatCount="indefinite"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2000"/>
                                        <p:tgtEl>
                                          <p:spTgt spid="30"/>
                                        </p:tgtEl>
                                      </p:cBhvr>
                                    </p:animEffect>
                                    <p:set>
                                      <p:cBhvr>
                                        <p:cTn id="21" dur="1" fill="hold">
                                          <p:stCondLst>
                                            <p:cond delay="1999"/>
                                          </p:stCondLst>
                                        </p:cTn>
                                        <p:tgtEl>
                                          <p:spTgt spid="30"/>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14690" name="Rectangle 1026"/>
          <p:cNvSpPr>
            <a:spLocks noGrp="1" noChangeArrowheads="1"/>
          </p:cNvSpPr>
          <p:nvPr>
            <p:ph type="title"/>
          </p:nvPr>
        </p:nvSpPr>
        <p:spPr>
          <a:xfrm>
            <a:off x="696913" y="1543050"/>
            <a:ext cx="7772400" cy="2297113"/>
          </a:xfrm>
          <a:solidFill>
            <a:schemeClr val="bg1"/>
          </a:solidFill>
          <a:ln>
            <a:solidFill>
              <a:schemeClr val="tx1"/>
            </a:solidFill>
          </a:ln>
        </p:spPr>
        <p:txBody>
          <a:bodyPr/>
          <a:lstStyle/>
          <a:p>
            <a:pPr eaLnBrk="1" hangingPunct="1"/>
            <a:r>
              <a:rPr lang="es-ES" sz="4800" b="1" smtClean="0">
                <a:solidFill>
                  <a:schemeClr val="accent2"/>
                </a:solidFill>
              </a:rPr>
              <a:t>¿EMPUJAN LO MISMO TODOS LOS LÍQUIDOS?</a:t>
            </a:r>
          </a:p>
        </p:txBody>
      </p:sp>
    </p:spTree>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0" y="1652588"/>
            <a:ext cx="5292725" cy="52054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prstClr val="white"/>
              </a:solidFill>
            </a:endParaRPr>
          </a:p>
        </p:txBody>
      </p:sp>
      <p:sp>
        <p:nvSpPr>
          <p:cNvPr id="208899" name="23 CuadroTexto"/>
          <p:cNvSpPr txBox="1">
            <a:spLocks noChangeArrowheads="1"/>
          </p:cNvSpPr>
          <p:nvPr/>
        </p:nvSpPr>
        <p:spPr bwMode="auto">
          <a:xfrm>
            <a:off x="179388" y="1076325"/>
            <a:ext cx="647700" cy="368300"/>
          </a:xfrm>
          <a:prstGeom prst="rect">
            <a:avLst/>
          </a:prstGeom>
          <a:noFill/>
          <a:ln w="9525">
            <a:noFill/>
            <a:miter lim="800000"/>
            <a:headEnd/>
            <a:tailEnd/>
          </a:ln>
        </p:spPr>
        <p:txBody>
          <a:bodyPr>
            <a:spAutoFit/>
          </a:bodyPr>
          <a:lstStyle/>
          <a:p>
            <a:r>
              <a:rPr lang="es-ES_tradnl" sz="1800">
                <a:solidFill>
                  <a:srgbClr val="000000"/>
                </a:solidFill>
                <a:latin typeface="Calibri" pitchFamily="34" charset="0"/>
              </a:rPr>
              <a:t>aire</a:t>
            </a:r>
          </a:p>
        </p:txBody>
      </p:sp>
      <p:sp>
        <p:nvSpPr>
          <p:cNvPr id="208900" name="3 CuadroTexto"/>
          <p:cNvSpPr txBox="1">
            <a:spLocks noChangeArrowheads="1"/>
          </p:cNvSpPr>
          <p:nvPr/>
        </p:nvSpPr>
        <p:spPr bwMode="auto">
          <a:xfrm>
            <a:off x="179388" y="1939925"/>
            <a:ext cx="647700" cy="369888"/>
          </a:xfrm>
          <a:prstGeom prst="rect">
            <a:avLst/>
          </a:prstGeom>
          <a:noFill/>
          <a:ln w="9525">
            <a:noFill/>
            <a:miter lim="800000"/>
            <a:headEnd/>
            <a:tailEnd/>
          </a:ln>
        </p:spPr>
        <p:txBody>
          <a:bodyPr>
            <a:spAutoFit/>
          </a:bodyPr>
          <a:lstStyle/>
          <a:p>
            <a:r>
              <a:rPr lang="es-ES_tradnl" sz="1800">
                <a:solidFill>
                  <a:srgbClr val="000000"/>
                </a:solidFill>
                <a:latin typeface="Calibri" pitchFamily="34" charset="0"/>
              </a:rPr>
              <a:t>agua</a:t>
            </a:r>
          </a:p>
        </p:txBody>
      </p:sp>
      <p:sp>
        <p:nvSpPr>
          <p:cNvPr id="5" name="4 Rectángulo redondeado"/>
          <p:cNvSpPr/>
          <p:nvPr/>
        </p:nvSpPr>
        <p:spPr>
          <a:xfrm>
            <a:off x="1692275" y="3092450"/>
            <a:ext cx="2159000" cy="1152525"/>
          </a:xfrm>
          <a:prstGeom prst="roundRect">
            <a:avLst/>
          </a:prstGeom>
          <a:solidFill>
            <a:srgbClr val="6D584F"/>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prstClr val="white"/>
              </a:solidFill>
            </a:endParaRPr>
          </a:p>
        </p:txBody>
      </p:sp>
      <p:sp>
        <p:nvSpPr>
          <p:cNvPr id="25" name="24 Rectángulo"/>
          <p:cNvSpPr/>
          <p:nvPr/>
        </p:nvSpPr>
        <p:spPr>
          <a:xfrm>
            <a:off x="5292725" y="0"/>
            <a:ext cx="3851275" cy="6858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prstClr val="white"/>
              </a:solidFill>
            </a:endParaRPr>
          </a:p>
        </p:txBody>
      </p:sp>
      <p:grpSp>
        <p:nvGrpSpPr>
          <p:cNvPr id="2" name="12 Grupo"/>
          <p:cNvGrpSpPr>
            <a:grpSpLocks/>
          </p:cNvGrpSpPr>
          <p:nvPr/>
        </p:nvGrpSpPr>
        <p:grpSpPr bwMode="auto">
          <a:xfrm>
            <a:off x="2638425" y="1633538"/>
            <a:ext cx="720725" cy="2024062"/>
            <a:chOff x="2639214" y="2330544"/>
            <a:chExt cx="720080" cy="2024286"/>
          </a:xfrm>
        </p:grpSpPr>
        <p:cxnSp>
          <p:nvCxnSpPr>
            <p:cNvPr id="31" name="30 Conector recto de flecha"/>
            <p:cNvCxnSpPr/>
            <p:nvPr/>
          </p:nvCxnSpPr>
          <p:spPr>
            <a:xfrm flipV="1">
              <a:off x="2788305" y="2697297"/>
              <a:ext cx="0" cy="1657533"/>
            </a:xfrm>
            <a:prstGeom prst="straightConnector1">
              <a:avLst/>
            </a:prstGeom>
            <a:ln w="57150">
              <a:solidFill>
                <a:srgbClr val="118F07"/>
              </a:solidFill>
              <a:tailEnd type="arrow"/>
            </a:ln>
          </p:spPr>
          <p:style>
            <a:lnRef idx="1">
              <a:schemeClr val="accent1"/>
            </a:lnRef>
            <a:fillRef idx="0">
              <a:schemeClr val="accent1"/>
            </a:fillRef>
            <a:effectRef idx="0">
              <a:schemeClr val="accent1"/>
            </a:effectRef>
            <a:fontRef idx="minor">
              <a:schemeClr val="tx1"/>
            </a:fontRef>
          </p:style>
        </p:cxnSp>
        <p:sp>
          <p:nvSpPr>
            <p:cNvPr id="208906" name="32 CuadroTexto"/>
            <p:cNvSpPr txBox="1">
              <a:spLocks noChangeArrowheads="1"/>
            </p:cNvSpPr>
            <p:nvPr/>
          </p:nvSpPr>
          <p:spPr bwMode="auto">
            <a:xfrm>
              <a:off x="2639214" y="2330544"/>
              <a:ext cx="720080" cy="461665"/>
            </a:xfrm>
            <a:prstGeom prst="rect">
              <a:avLst/>
            </a:prstGeom>
            <a:noFill/>
            <a:ln w="9525">
              <a:noFill/>
              <a:miter lim="800000"/>
              <a:headEnd/>
              <a:tailEnd/>
            </a:ln>
          </p:spPr>
          <p:txBody>
            <a:bodyPr>
              <a:spAutoFit/>
            </a:bodyPr>
            <a:lstStyle/>
            <a:p>
              <a:r>
                <a:rPr lang="es-ES_tradnl" b="1">
                  <a:solidFill>
                    <a:srgbClr val="118F07"/>
                  </a:solidFill>
                  <a:latin typeface="Calibri" pitchFamily="34" charset="0"/>
                </a:rPr>
                <a:t>E</a:t>
              </a:r>
            </a:p>
          </p:txBody>
        </p:sp>
      </p:grpSp>
      <p:sp>
        <p:nvSpPr>
          <p:cNvPr id="208904" name="10 CuadroTexto"/>
          <p:cNvSpPr txBox="1">
            <a:spLocks noChangeArrowheads="1"/>
          </p:cNvSpPr>
          <p:nvPr/>
        </p:nvSpPr>
        <p:spPr bwMode="auto">
          <a:xfrm>
            <a:off x="5557838" y="2270125"/>
            <a:ext cx="3384550" cy="2308225"/>
          </a:xfrm>
          <a:prstGeom prst="rect">
            <a:avLst/>
          </a:prstGeom>
          <a:solidFill>
            <a:schemeClr val="bg1"/>
          </a:solidFill>
          <a:ln w="9525">
            <a:solidFill>
              <a:schemeClr val="tx1"/>
            </a:solidFill>
            <a:miter lim="800000"/>
            <a:headEnd/>
            <a:tailEnd/>
          </a:ln>
        </p:spPr>
        <p:txBody>
          <a:bodyPr>
            <a:spAutoFit/>
          </a:bodyPr>
          <a:lstStyle/>
          <a:p>
            <a:pPr algn="just"/>
            <a:r>
              <a:rPr lang="es-ES_tradnl" sz="1800">
                <a:solidFill>
                  <a:srgbClr val="000000"/>
                </a:solidFill>
                <a:latin typeface="Calibri" pitchFamily="34" charset="0"/>
              </a:rPr>
              <a:t>Consideremos ahora un cuerpo que ocupara  el mismo volumen que la porción de agua. Sobre él se ejercerían las mismas fuerzas de presión que sobre la porción de líquido, por lo que el cuerpo estaría sometido al mismo empuje </a:t>
            </a:r>
            <a:r>
              <a:rPr lang="es-ES_tradnl" sz="1800" b="1">
                <a:solidFill>
                  <a:srgbClr val="118F07"/>
                </a:solidFill>
                <a:latin typeface="Calibri" pitchFamily="34" charset="0"/>
              </a:rPr>
              <a:t>E</a:t>
            </a:r>
            <a:r>
              <a:rPr lang="es-ES_tradnl" sz="1800" b="1">
                <a:solidFill>
                  <a:srgbClr val="000000"/>
                </a:solidFill>
                <a:latin typeface="Calibri" pitchFamily="34" charset="0"/>
              </a:rPr>
              <a:t>.</a:t>
            </a:r>
            <a:endParaRPr lang="es-ES_tradnl" sz="18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0" y="1641475"/>
            <a:ext cx="5292725" cy="521652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prstClr val="white"/>
              </a:solidFill>
            </a:endParaRPr>
          </a:p>
        </p:txBody>
      </p:sp>
      <p:sp>
        <p:nvSpPr>
          <p:cNvPr id="209923" name="23 CuadroTexto"/>
          <p:cNvSpPr txBox="1">
            <a:spLocks noChangeArrowheads="1"/>
          </p:cNvSpPr>
          <p:nvPr/>
        </p:nvSpPr>
        <p:spPr bwMode="auto">
          <a:xfrm>
            <a:off x="179388" y="1065213"/>
            <a:ext cx="647700" cy="368300"/>
          </a:xfrm>
          <a:prstGeom prst="rect">
            <a:avLst/>
          </a:prstGeom>
          <a:noFill/>
          <a:ln w="9525">
            <a:noFill/>
            <a:miter lim="800000"/>
            <a:headEnd/>
            <a:tailEnd/>
          </a:ln>
        </p:spPr>
        <p:txBody>
          <a:bodyPr>
            <a:spAutoFit/>
          </a:bodyPr>
          <a:lstStyle/>
          <a:p>
            <a:r>
              <a:rPr lang="es-ES_tradnl" sz="1800">
                <a:solidFill>
                  <a:srgbClr val="000000"/>
                </a:solidFill>
                <a:latin typeface="Calibri" pitchFamily="34" charset="0"/>
              </a:rPr>
              <a:t>aire</a:t>
            </a:r>
          </a:p>
        </p:txBody>
      </p:sp>
      <p:sp>
        <p:nvSpPr>
          <p:cNvPr id="209924" name="3 CuadroTexto"/>
          <p:cNvSpPr txBox="1">
            <a:spLocks noChangeArrowheads="1"/>
          </p:cNvSpPr>
          <p:nvPr/>
        </p:nvSpPr>
        <p:spPr bwMode="auto">
          <a:xfrm>
            <a:off x="179388" y="1928813"/>
            <a:ext cx="647700" cy="369887"/>
          </a:xfrm>
          <a:prstGeom prst="rect">
            <a:avLst/>
          </a:prstGeom>
          <a:noFill/>
          <a:ln w="9525">
            <a:noFill/>
            <a:miter lim="800000"/>
            <a:headEnd/>
            <a:tailEnd/>
          </a:ln>
        </p:spPr>
        <p:txBody>
          <a:bodyPr>
            <a:spAutoFit/>
          </a:bodyPr>
          <a:lstStyle/>
          <a:p>
            <a:r>
              <a:rPr lang="es-ES_tradnl" sz="1800">
                <a:solidFill>
                  <a:srgbClr val="000000"/>
                </a:solidFill>
                <a:latin typeface="Calibri" pitchFamily="34" charset="0"/>
              </a:rPr>
              <a:t>agua</a:t>
            </a:r>
          </a:p>
        </p:txBody>
      </p:sp>
      <p:sp>
        <p:nvSpPr>
          <p:cNvPr id="5" name="4 Rectángulo redondeado"/>
          <p:cNvSpPr/>
          <p:nvPr/>
        </p:nvSpPr>
        <p:spPr>
          <a:xfrm>
            <a:off x="1692275" y="3081338"/>
            <a:ext cx="2159000" cy="1152525"/>
          </a:xfrm>
          <a:prstGeom prst="roundRect">
            <a:avLst/>
          </a:prstGeom>
          <a:solidFill>
            <a:srgbClr val="6D584F"/>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prstClr val="white"/>
              </a:solidFill>
            </a:endParaRPr>
          </a:p>
        </p:txBody>
      </p:sp>
      <p:sp>
        <p:nvSpPr>
          <p:cNvPr id="25" name="24 Rectángulo"/>
          <p:cNvSpPr/>
          <p:nvPr/>
        </p:nvSpPr>
        <p:spPr>
          <a:xfrm>
            <a:off x="5292725" y="0"/>
            <a:ext cx="3851275" cy="6858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prstClr val="white"/>
              </a:solidFill>
            </a:endParaRPr>
          </a:p>
        </p:txBody>
      </p:sp>
      <p:cxnSp>
        <p:nvCxnSpPr>
          <p:cNvPr id="31" name="30 Conector recto de flecha"/>
          <p:cNvCxnSpPr/>
          <p:nvPr/>
        </p:nvCxnSpPr>
        <p:spPr>
          <a:xfrm flipV="1">
            <a:off x="2789238" y="1989138"/>
            <a:ext cx="0" cy="1657350"/>
          </a:xfrm>
          <a:prstGeom prst="straightConnector1">
            <a:avLst/>
          </a:prstGeom>
          <a:ln w="57150">
            <a:solidFill>
              <a:srgbClr val="118F07"/>
            </a:solidFill>
            <a:tailEnd type="arrow"/>
          </a:ln>
        </p:spPr>
        <p:style>
          <a:lnRef idx="1">
            <a:schemeClr val="accent1"/>
          </a:lnRef>
          <a:fillRef idx="0">
            <a:schemeClr val="accent1"/>
          </a:fillRef>
          <a:effectRef idx="0">
            <a:schemeClr val="accent1"/>
          </a:effectRef>
          <a:fontRef idx="minor">
            <a:schemeClr val="tx1"/>
          </a:fontRef>
        </p:style>
      </p:cxnSp>
      <p:sp>
        <p:nvSpPr>
          <p:cNvPr id="209928" name="32 CuadroTexto"/>
          <p:cNvSpPr txBox="1">
            <a:spLocks noChangeArrowheads="1"/>
          </p:cNvSpPr>
          <p:nvPr/>
        </p:nvSpPr>
        <p:spPr bwMode="auto">
          <a:xfrm>
            <a:off x="2638425" y="1622425"/>
            <a:ext cx="720725" cy="461963"/>
          </a:xfrm>
          <a:prstGeom prst="rect">
            <a:avLst/>
          </a:prstGeom>
          <a:noFill/>
          <a:ln w="9525">
            <a:noFill/>
            <a:miter lim="800000"/>
            <a:headEnd/>
            <a:tailEnd/>
          </a:ln>
        </p:spPr>
        <p:txBody>
          <a:bodyPr>
            <a:spAutoFit/>
          </a:bodyPr>
          <a:lstStyle/>
          <a:p>
            <a:r>
              <a:rPr lang="es-ES_tradnl" b="1">
                <a:solidFill>
                  <a:srgbClr val="118F07"/>
                </a:solidFill>
                <a:latin typeface="Calibri" pitchFamily="34" charset="0"/>
              </a:rPr>
              <a:t>E</a:t>
            </a:r>
          </a:p>
        </p:txBody>
      </p:sp>
      <p:sp>
        <p:nvSpPr>
          <p:cNvPr id="209929" name="11 CuadroTexto"/>
          <p:cNvSpPr txBox="1">
            <a:spLocks noChangeArrowheads="1"/>
          </p:cNvSpPr>
          <p:nvPr/>
        </p:nvSpPr>
        <p:spPr bwMode="auto">
          <a:xfrm>
            <a:off x="5557838" y="2270125"/>
            <a:ext cx="3384550" cy="2586038"/>
          </a:xfrm>
          <a:prstGeom prst="rect">
            <a:avLst/>
          </a:prstGeom>
          <a:solidFill>
            <a:schemeClr val="bg1"/>
          </a:solidFill>
          <a:ln w="9525">
            <a:solidFill>
              <a:schemeClr val="tx1"/>
            </a:solidFill>
            <a:miter lim="800000"/>
            <a:headEnd/>
            <a:tailEnd/>
          </a:ln>
        </p:spPr>
        <p:txBody>
          <a:bodyPr>
            <a:spAutoFit/>
          </a:bodyPr>
          <a:lstStyle/>
          <a:p>
            <a:pPr algn="just"/>
            <a:r>
              <a:rPr lang="es-ES_tradnl" sz="1800">
                <a:solidFill>
                  <a:srgbClr val="000000"/>
                </a:solidFill>
                <a:latin typeface="Calibri" pitchFamily="34" charset="0"/>
              </a:rPr>
              <a:t>Puesto que el empuje  </a:t>
            </a:r>
            <a:r>
              <a:rPr lang="es-ES_tradnl" sz="1800" b="1">
                <a:solidFill>
                  <a:srgbClr val="118F07"/>
                </a:solidFill>
                <a:latin typeface="Calibri" pitchFamily="34" charset="0"/>
              </a:rPr>
              <a:t>E</a:t>
            </a:r>
            <a:r>
              <a:rPr lang="es-ES_tradnl" sz="1800" b="1">
                <a:solidFill>
                  <a:srgbClr val="000000"/>
                </a:solidFill>
                <a:latin typeface="Calibri" pitchFamily="34" charset="0"/>
              </a:rPr>
              <a:t> </a:t>
            </a:r>
            <a:r>
              <a:rPr lang="es-ES_tradnl" sz="1800">
                <a:solidFill>
                  <a:srgbClr val="000000"/>
                </a:solidFill>
                <a:latin typeface="Calibri" pitchFamily="34" charset="0"/>
              </a:rPr>
              <a:t>era igual al peso </a:t>
            </a:r>
            <a:r>
              <a:rPr lang="es-ES_tradnl" sz="1800" b="1">
                <a:solidFill>
                  <a:srgbClr val="000000"/>
                </a:solidFill>
                <a:latin typeface="Calibri" pitchFamily="34" charset="0"/>
              </a:rPr>
              <a:t>P</a:t>
            </a:r>
            <a:r>
              <a:rPr lang="es-ES_tradnl" sz="1800">
                <a:solidFill>
                  <a:srgbClr val="000000"/>
                </a:solidFill>
                <a:latin typeface="Calibri" pitchFamily="34" charset="0"/>
              </a:rPr>
              <a:t> de la porción de agua podemos enunciar que:</a:t>
            </a:r>
          </a:p>
          <a:p>
            <a:pPr algn="just"/>
            <a:endParaRPr lang="es-ES_tradnl" sz="1800">
              <a:solidFill>
                <a:srgbClr val="000000"/>
              </a:solidFill>
              <a:latin typeface="Calibri" pitchFamily="34" charset="0"/>
            </a:endParaRPr>
          </a:p>
          <a:p>
            <a:pPr algn="ctr"/>
            <a:r>
              <a:rPr lang="es-ES_tradnl" sz="1800" b="1" i="1">
                <a:solidFill>
                  <a:srgbClr val="FF0000"/>
                </a:solidFill>
                <a:cs typeface="Times New Roman" pitchFamily="18" charset="0"/>
              </a:rPr>
              <a:t>El empuje </a:t>
            </a:r>
            <a:r>
              <a:rPr lang="es-ES_tradnl" sz="1800" b="1">
                <a:solidFill>
                  <a:srgbClr val="FF0000"/>
                </a:solidFill>
                <a:cs typeface="Times New Roman" pitchFamily="18" charset="0"/>
              </a:rPr>
              <a:t>(</a:t>
            </a:r>
            <a:r>
              <a:rPr lang="es-ES_tradnl" sz="1800" b="1">
                <a:solidFill>
                  <a:srgbClr val="118F07"/>
                </a:solidFill>
                <a:cs typeface="Times New Roman" pitchFamily="18" charset="0"/>
              </a:rPr>
              <a:t>E</a:t>
            </a:r>
            <a:r>
              <a:rPr lang="es-ES_tradnl" sz="1800" b="1">
                <a:solidFill>
                  <a:srgbClr val="FF0000"/>
                </a:solidFill>
                <a:cs typeface="Times New Roman" pitchFamily="18" charset="0"/>
              </a:rPr>
              <a:t>) </a:t>
            </a:r>
            <a:r>
              <a:rPr lang="es-ES_tradnl" sz="1800" b="1" i="1">
                <a:solidFill>
                  <a:srgbClr val="FF0000"/>
                </a:solidFill>
                <a:cs typeface="Times New Roman" pitchFamily="18" charset="0"/>
              </a:rPr>
              <a:t>ejercido por el agua sobre un cuerpo es igual al peso</a:t>
            </a:r>
            <a:r>
              <a:rPr lang="es-ES_tradnl" sz="1800" b="1">
                <a:solidFill>
                  <a:srgbClr val="FF0000"/>
                </a:solidFill>
                <a:cs typeface="Times New Roman" pitchFamily="18" charset="0"/>
              </a:rPr>
              <a:t> </a:t>
            </a:r>
            <a:r>
              <a:rPr lang="es-ES_tradnl" sz="1800" b="1" i="1">
                <a:solidFill>
                  <a:srgbClr val="FF0000"/>
                </a:solidFill>
                <a:cs typeface="Times New Roman" pitchFamily="18" charset="0"/>
              </a:rPr>
              <a:t>del líquido desplazado por el cuerpo al ser sumergido. </a:t>
            </a:r>
          </a:p>
          <a:p>
            <a:pPr algn="ctr"/>
            <a:endParaRPr lang="es-ES_tradnl" sz="1800" b="1" i="1">
              <a:solidFill>
                <a:srgbClr val="FF0000"/>
              </a:solidFill>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10946" name="1 CuadroTexto"/>
          <p:cNvSpPr txBox="1">
            <a:spLocks noChangeArrowheads="1"/>
          </p:cNvSpPr>
          <p:nvPr/>
        </p:nvSpPr>
        <p:spPr bwMode="auto">
          <a:xfrm>
            <a:off x="0" y="0"/>
            <a:ext cx="9144000" cy="584200"/>
          </a:xfrm>
          <a:prstGeom prst="rect">
            <a:avLst/>
          </a:prstGeom>
          <a:solidFill>
            <a:srgbClr val="1407B9"/>
          </a:solidFill>
          <a:ln w="9525">
            <a:noFill/>
            <a:miter lim="800000"/>
            <a:headEnd/>
            <a:tailEnd/>
          </a:ln>
        </p:spPr>
        <p:txBody>
          <a:bodyPr>
            <a:spAutoFit/>
          </a:bodyPr>
          <a:lstStyle/>
          <a:p>
            <a:pPr algn="ctr"/>
            <a:r>
              <a:rPr lang="es-ES_tradnl" sz="3200" b="1">
                <a:solidFill>
                  <a:srgbClr val="FFFFFF"/>
                </a:solidFill>
                <a:latin typeface="Calibri" pitchFamily="34" charset="0"/>
              </a:rPr>
              <a:t>PRINCIPIO DE ARQUÍMEDES</a:t>
            </a:r>
          </a:p>
        </p:txBody>
      </p:sp>
      <p:sp>
        <p:nvSpPr>
          <p:cNvPr id="160771" name="2 CuadroTexto"/>
          <p:cNvSpPr txBox="1">
            <a:spLocks noChangeArrowheads="1"/>
          </p:cNvSpPr>
          <p:nvPr/>
        </p:nvSpPr>
        <p:spPr bwMode="auto">
          <a:xfrm>
            <a:off x="539750" y="2273300"/>
            <a:ext cx="8135938" cy="1201738"/>
          </a:xfrm>
          <a:prstGeom prst="rect">
            <a:avLst/>
          </a:prstGeom>
          <a:solidFill>
            <a:schemeClr val="bg1"/>
          </a:solidFill>
          <a:ln w="57150">
            <a:solidFill>
              <a:schemeClr val="tx1"/>
            </a:solidFill>
            <a:miter lim="800000"/>
            <a:headEnd/>
            <a:tailEnd/>
          </a:ln>
        </p:spPr>
        <p:txBody>
          <a:bodyPr>
            <a:spAutoFit/>
          </a:bodyPr>
          <a:lstStyle/>
          <a:p>
            <a:pPr algn="ctr"/>
            <a:r>
              <a:rPr lang="es-ES_tradnl">
                <a:solidFill>
                  <a:srgbClr val="005C2A"/>
                </a:solidFill>
                <a:latin typeface="Calibri" pitchFamily="34" charset="0"/>
              </a:rPr>
              <a:t>Todo cuerpo sumergido en un fluido, líquido o gas, está sometido a una fuerza vertical hacia arriba (empuje </a:t>
            </a:r>
            <a:r>
              <a:rPr lang="es-ES_tradnl" b="1">
                <a:solidFill>
                  <a:srgbClr val="005C2A"/>
                </a:solidFill>
                <a:latin typeface="Calibri" pitchFamily="34" charset="0"/>
              </a:rPr>
              <a:t>E</a:t>
            </a:r>
            <a:r>
              <a:rPr lang="es-ES_tradnl">
                <a:solidFill>
                  <a:srgbClr val="005C2A"/>
                </a:solidFill>
                <a:latin typeface="Calibri" pitchFamily="34" charset="0"/>
              </a:rPr>
              <a:t>) cuyo valor es igual al peso del fluido desplazado por el cuerpo.</a:t>
            </a:r>
          </a:p>
        </p:txBody>
      </p:sp>
      <p:sp>
        <p:nvSpPr>
          <p:cNvPr id="160772" name="3 CuadroTexto"/>
          <p:cNvSpPr txBox="1">
            <a:spLocks noChangeArrowheads="1"/>
          </p:cNvSpPr>
          <p:nvPr/>
        </p:nvSpPr>
        <p:spPr bwMode="auto">
          <a:xfrm>
            <a:off x="1116013" y="1412875"/>
            <a:ext cx="7056437" cy="369888"/>
          </a:xfrm>
          <a:prstGeom prst="rect">
            <a:avLst/>
          </a:prstGeom>
          <a:solidFill>
            <a:schemeClr val="bg1"/>
          </a:solidFill>
          <a:ln w="9525">
            <a:solidFill>
              <a:schemeClr val="tx1"/>
            </a:solidFill>
            <a:miter lim="800000"/>
            <a:headEnd/>
            <a:tailEnd/>
          </a:ln>
        </p:spPr>
        <p:txBody>
          <a:bodyPr>
            <a:spAutoFit/>
          </a:bodyPr>
          <a:lstStyle/>
          <a:p>
            <a:pPr algn="ctr"/>
            <a:r>
              <a:rPr lang="es-ES_tradnl" sz="1800">
                <a:solidFill>
                  <a:srgbClr val="000000"/>
                </a:solidFill>
                <a:latin typeface="Calibri" pitchFamily="34" charset="0"/>
              </a:rPr>
              <a:t>Generalizando el resultado anterior para cualquier fluido, líquido o gas:  </a:t>
            </a:r>
          </a:p>
        </p:txBody>
      </p:sp>
      <p:sp>
        <p:nvSpPr>
          <p:cNvPr id="160773" name="4 CuadroTexto"/>
          <p:cNvSpPr txBox="1">
            <a:spLocks noChangeArrowheads="1"/>
          </p:cNvSpPr>
          <p:nvPr/>
        </p:nvSpPr>
        <p:spPr bwMode="auto">
          <a:xfrm>
            <a:off x="1050925" y="3960813"/>
            <a:ext cx="7099300" cy="646112"/>
          </a:xfrm>
          <a:prstGeom prst="rect">
            <a:avLst/>
          </a:prstGeom>
          <a:solidFill>
            <a:srgbClr val="FFFFCC"/>
          </a:solidFill>
          <a:ln w="9525">
            <a:solidFill>
              <a:schemeClr val="tx1"/>
            </a:solidFill>
            <a:miter lim="800000"/>
            <a:headEnd/>
            <a:tailEnd/>
          </a:ln>
        </p:spPr>
        <p:txBody>
          <a:bodyPr>
            <a:spAutoFit/>
          </a:bodyPr>
          <a:lstStyle/>
          <a:p>
            <a:r>
              <a:rPr lang="es-ES_tradnl" sz="3600" b="1">
                <a:solidFill>
                  <a:srgbClr val="000000"/>
                </a:solidFill>
                <a:latin typeface="Calibri" pitchFamily="34" charset="0"/>
              </a:rPr>
              <a:t>Empuje = Peso del fluido desplazado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772"/>
                                        </p:tgtEl>
                                        <p:attrNameLst>
                                          <p:attrName>style.visibility</p:attrName>
                                        </p:attrNameLst>
                                      </p:cBhvr>
                                      <p:to>
                                        <p:strVal val="visible"/>
                                      </p:to>
                                    </p:set>
                                    <p:animEffect transition="in" filter="fade">
                                      <p:cBhvr>
                                        <p:cTn id="7" dur="1000"/>
                                        <p:tgtEl>
                                          <p:spTgt spid="1607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0771"/>
                                        </p:tgtEl>
                                        <p:attrNameLst>
                                          <p:attrName>style.visibility</p:attrName>
                                        </p:attrNameLst>
                                      </p:cBhvr>
                                      <p:to>
                                        <p:strVal val="visible"/>
                                      </p:to>
                                    </p:set>
                                    <p:animEffect transition="in" filter="fade">
                                      <p:cBhvr>
                                        <p:cTn id="12" dur="1000"/>
                                        <p:tgtEl>
                                          <p:spTgt spid="16077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0773"/>
                                        </p:tgtEl>
                                        <p:attrNameLst>
                                          <p:attrName>style.visibility</p:attrName>
                                        </p:attrNameLst>
                                      </p:cBhvr>
                                      <p:to>
                                        <p:strVal val="visible"/>
                                      </p:to>
                                    </p:set>
                                    <p:animEffect transition="in" filter="fade">
                                      <p:cBhvr>
                                        <p:cTn id="15" dur="1000"/>
                                        <p:tgtEl>
                                          <p:spTgt spid="160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animBg="1"/>
      <p:bldP spid="160772" grpId="0" animBg="1"/>
      <p:bldP spid="16077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sp>
        <p:nvSpPr>
          <p:cNvPr id="211970" name="2 Marcador de contenido"/>
          <p:cNvSpPr>
            <a:spLocks noGrp="1"/>
          </p:cNvSpPr>
          <p:nvPr>
            <p:ph idx="1"/>
          </p:nvPr>
        </p:nvSpPr>
        <p:spPr>
          <a:xfrm>
            <a:off x="811213" y="1371600"/>
            <a:ext cx="7396162" cy="2411413"/>
          </a:xfrm>
          <a:solidFill>
            <a:schemeClr val="bg1"/>
          </a:solidFill>
          <a:ln w="38100">
            <a:solidFill>
              <a:schemeClr val="tx1"/>
            </a:solidFill>
          </a:ln>
        </p:spPr>
        <p:txBody>
          <a:bodyPr/>
          <a:lstStyle/>
          <a:p>
            <a:pPr algn="ctr" eaLnBrk="1" hangingPunct="1">
              <a:buFont typeface="Arial" charset="0"/>
              <a:buNone/>
            </a:pPr>
            <a:r>
              <a:rPr lang="es-ES_tradnl" sz="3600" b="1" smtClean="0">
                <a:solidFill>
                  <a:srgbClr val="118F07"/>
                </a:solidFill>
              </a:rPr>
              <a:t>Otra forma de comprobar la ley por la que se rige el empuje ejercido por los fluidos sobre los cuerpos sumergidos en ellos.</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Oval 2"/>
          <p:cNvSpPr>
            <a:spLocks noChangeArrowheads="1"/>
          </p:cNvSpPr>
          <p:nvPr/>
        </p:nvSpPr>
        <p:spPr bwMode="auto">
          <a:xfrm>
            <a:off x="1558925" y="4822825"/>
            <a:ext cx="1654175" cy="828675"/>
          </a:xfrm>
          <a:prstGeom prst="ellipse">
            <a:avLst/>
          </a:prstGeom>
          <a:solidFill>
            <a:srgbClr val="7D2D2B"/>
          </a:solidFill>
          <a:ln w="9525">
            <a:noFill/>
            <a:round/>
            <a:headEnd/>
            <a:tailEnd/>
          </a:ln>
        </p:spPr>
        <p:txBody>
          <a:bodyPr wrap="none" anchor="ctr"/>
          <a:lstStyle/>
          <a:p>
            <a:endParaRPr lang="es-ES_tradnl" sz="1800">
              <a:solidFill>
                <a:srgbClr val="000000"/>
              </a:solidFill>
              <a:latin typeface="Arial" charset="0"/>
            </a:endParaRPr>
          </a:p>
        </p:txBody>
      </p:sp>
      <p:grpSp>
        <p:nvGrpSpPr>
          <p:cNvPr id="2" name="Group 3"/>
          <p:cNvGrpSpPr>
            <a:grpSpLocks/>
          </p:cNvGrpSpPr>
          <p:nvPr/>
        </p:nvGrpSpPr>
        <p:grpSpPr bwMode="auto">
          <a:xfrm>
            <a:off x="1236663" y="354013"/>
            <a:ext cx="1368425" cy="4870450"/>
            <a:chOff x="483" y="223"/>
            <a:chExt cx="862" cy="3068"/>
          </a:xfrm>
        </p:grpSpPr>
        <p:sp>
          <p:nvSpPr>
            <p:cNvPr id="213014" name="Line 4"/>
            <p:cNvSpPr>
              <a:spLocks noChangeShapeType="1"/>
            </p:cNvSpPr>
            <p:nvPr/>
          </p:nvSpPr>
          <p:spPr bwMode="auto">
            <a:xfrm flipV="1">
              <a:off x="1199" y="256"/>
              <a:ext cx="0" cy="3035"/>
            </a:xfrm>
            <a:prstGeom prst="line">
              <a:avLst/>
            </a:prstGeom>
            <a:noFill/>
            <a:ln w="19050">
              <a:solidFill>
                <a:srgbClr val="CC6600"/>
              </a:solidFill>
              <a:round/>
              <a:headEnd/>
              <a:tailEnd/>
            </a:ln>
          </p:spPr>
          <p:txBody>
            <a:bodyPr/>
            <a:lstStyle/>
            <a:p>
              <a:endParaRPr lang="es-ES_tradnl"/>
            </a:p>
          </p:txBody>
        </p:sp>
        <p:pic>
          <p:nvPicPr>
            <p:cNvPr id="213015" name="Picture 5" descr="MCj02979430000[1]"/>
            <p:cNvPicPr>
              <a:picLocks noChangeAspect="1" noChangeArrowheads="1"/>
            </p:cNvPicPr>
            <p:nvPr/>
          </p:nvPicPr>
          <p:blipFill>
            <a:blip r:embed="rId2" cstate="print"/>
            <a:srcRect/>
            <a:stretch>
              <a:fillRect/>
            </a:stretch>
          </p:blipFill>
          <p:spPr bwMode="auto">
            <a:xfrm rot="16200000" flipV="1">
              <a:off x="727" y="-21"/>
              <a:ext cx="373" cy="862"/>
            </a:xfrm>
            <a:prstGeom prst="rect">
              <a:avLst/>
            </a:prstGeom>
            <a:noFill/>
            <a:ln w="9525">
              <a:noFill/>
              <a:miter lim="800000"/>
              <a:headEnd/>
              <a:tailEnd/>
            </a:ln>
          </p:spPr>
        </p:pic>
        <p:sp>
          <p:nvSpPr>
            <p:cNvPr id="213016" name="Line 6"/>
            <p:cNvSpPr>
              <a:spLocks noChangeShapeType="1"/>
            </p:cNvSpPr>
            <p:nvPr/>
          </p:nvSpPr>
          <p:spPr bwMode="auto">
            <a:xfrm flipV="1">
              <a:off x="1214" y="256"/>
              <a:ext cx="0" cy="77"/>
            </a:xfrm>
            <a:prstGeom prst="line">
              <a:avLst/>
            </a:prstGeom>
            <a:noFill/>
            <a:ln w="19050">
              <a:solidFill>
                <a:srgbClr val="CC6600"/>
              </a:solidFill>
              <a:round/>
              <a:headEnd/>
              <a:tailEnd/>
            </a:ln>
          </p:spPr>
          <p:txBody>
            <a:bodyPr/>
            <a:lstStyle/>
            <a:p>
              <a:endParaRPr lang="es-ES_tradnl"/>
            </a:p>
          </p:txBody>
        </p:sp>
        <p:sp>
          <p:nvSpPr>
            <p:cNvPr id="213017" name="Line 7"/>
            <p:cNvSpPr>
              <a:spLocks noChangeShapeType="1"/>
            </p:cNvSpPr>
            <p:nvPr/>
          </p:nvSpPr>
          <p:spPr bwMode="auto">
            <a:xfrm flipV="1">
              <a:off x="1227" y="256"/>
              <a:ext cx="0" cy="77"/>
            </a:xfrm>
            <a:prstGeom prst="line">
              <a:avLst/>
            </a:prstGeom>
            <a:noFill/>
            <a:ln w="19050">
              <a:solidFill>
                <a:srgbClr val="CC6600"/>
              </a:solidFill>
              <a:round/>
              <a:headEnd/>
              <a:tailEnd/>
            </a:ln>
          </p:spPr>
          <p:txBody>
            <a:bodyPr/>
            <a:lstStyle/>
            <a:p>
              <a:endParaRPr lang="es-ES_tradnl"/>
            </a:p>
          </p:txBody>
        </p:sp>
      </p:grpSp>
      <p:sp>
        <p:nvSpPr>
          <p:cNvPr id="212996" name="Oval 8"/>
          <p:cNvSpPr>
            <a:spLocks noChangeArrowheads="1"/>
          </p:cNvSpPr>
          <p:nvPr/>
        </p:nvSpPr>
        <p:spPr bwMode="auto">
          <a:xfrm>
            <a:off x="1660525" y="4868863"/>
            <a:ext cx="1439863" cy="720725"/>
          </a:xfrm>
          <a:prstGeom prst="ellipse">
            <a:avLst/>
          </a:prstGeom>
          <a:noFill/>
          <a:ln w="28575">
            <a:solidFill>
              <a:schemeClr val="tx1"/>
            </a:solidFill>
            <a:round/>
            <a:headEnd/>
            <a:tailEnd/>
          </a:ln>
        </p:spPr>
        <p:txBody>
          <a:bodyPr wrap="none" anchor="ctr"/>
          <a:lstStyle/>
          <a:p>
            <a:endParaRPr lang="es-ES_tradnl" sz="1800">
              <a:solidFill>
                <a:srgbClr val="000000"/>
              </a:solidFill>
              <a:latin typeface="Arial" charset="0"/>
            </a:endParaRPr>
          </a:p>
        </p:txBody>
      </p:sp>
      <p:sp>
        <p:nvSpPr>
          <p:cNvPr id="212997" name="Oval 9"/>
          <p:cNvSpPr>
            <a:spLocks noChangeArrowheads="1"/>
          </p:cNvSpPr>
          <p:nvPr/>
        </p:nvSpPr>
        <p:spPr bwMode="auto">
          <a:xfrm>
            <a:off x="1660525" y="1052513"/>
            <a:ext cx="1439863" cy="720725"/>
          </a:xfrm>
          <a:prstGeom prst="ellipse">
            <a:avLst/>
          </a:prstGeom>
          <a:noFill/>
          <a:ln w="28575">
            <a:solidFill>
              <a:schemeClr val="tx1"/>
            </a:solidFill>
            <a:round/>
            <a:headEnd/>
            <a:tailEnd/>
          </a:ln>
        </p:spPr>
        <p:txBody>
          <a:bodyPr wrap="none" anchor="ctr"/>
          <a:lstStyle/>
          <a:p>
            <a:endParaRPr lang="es-ES_tradnl" sz="1800">
              <a:solidFill>
                <a:srgbClr val="000000"/>
              </a:solidFill>
              <a:latin typeface="Arial" charset="0"/>
            </a:endParaRPr>
          </a:p>
        </p:txBody>
      </p:sp>
      <p:sp>
        <p:nvSpPr>
          <p:cNvPr id="212998" name="Line 10"/>
          <p:cNvSpPr>
            <a:spLocks noChangeShapeType="1"/>
          </p:cNvSpPr>
          <p:nvPr/>
        </p:nvSpPr>
        <p:spPr bwMode="auto">
          <a:xfrm>
            <a:off x="1660525" y="1412875"/>
            <a:ext cx="0" cy="3816350"/>
          </a:xfrm>
          <a:prstGeom prst="line">
            <a:avLst/>
          </a:prstGeom>
          <a:noFill/>
          <a:ln w="28575">
            <a:solidFill>
              <a:schemeClr val="tx1"/>
            </a:solidFill>
            <a:round/>
            <a:headEnd/>
            <a:tailEnd/>
          </a:ln>
        </p:spPr>
        <p:txBody>
          <a:bodyPr/>
          <a:lstStyle/>
          <a:p>
            <a:endParaRPr lang="es-ES_tradnl"/>
          </a:p>
        </p:txBody>
      </p:sp>
      <p:sp>
        <p:nvSpPr>
          <p:cNvPr id="212999" name="Line 11"/>
          <p:cNvSpPr>
            <a:spLocks noChangeShapeType="1"/>
          </p:cNvSpPr>
          <p:nvPr/>
        </p:nvSpPr>
        <p:spPr bwMode="auto">
          <a:xfrm>
            <a:off x="3100388" y="1412875"/>
            <a:ext cx="0" cy="3816350"/>
          </a:xfrm>
          <a:prstGeom prst="line">
            <a:avLst/>
          </a:prstGeom>
          <a:noFill/>
          <a:ln w="28575">
            <a:solidFill>
              <a:schemeClr val="tx1"/>
            </a:solidFill>
            <a:round/>
            <a:headEnd/>
            <a:tailEnd/>
          </a:ln>
        </p:spPr>
        <p:txBody>
          <a:bodyPr/>
          <a:lstStyle/>
          <a:p>
            <a:endParaRPr lang="es-ES_tradnl"/>
          </a:p>
        </p:txBody>
      </p:sp>
      <p:sp>
        <p:nvSpPr>
          <p:cNvPr id="213000" name="Oval 12"/>
          <p:cNvSpPr>
            <a:spLocks noChangeArrowheads="1"/>
          </p:cNvSpPr>
          <p:nvPr/>
        </p:nvSpPr>
        <p:spPr bwMode="auto">
          <a:xfrm flipV="1">
            <a:off x="2352675" y="5207000"/>
            <a:ext cx="44450" cy="44450"/>
          </a:xfrm>
          <a:prstGeom prst="ellipse">
            <a:avLst/>
          </a:prstGeom>
          <a:solidFill>
            <a:schemeClr val="bg1"/>
          </a:solidFill>
          <a:ln w="9525">
            <a:noFill/>
            <a:round/>
            <a:headEnd/>
            <a:tailEnd/>
          </a:ln>
        </p:spPr>
        <p:txBody>
          <a:bodyPr wrap="none" anchor="ctr"/>
          <a:lstStyle/>
          <a:p>
            <a:endParaRPr lang="es-ES_tradnl" sz="1800">
              <a:solidFill>
                <a:srgbClr val="000000"/>
              </a:solidFill>
              <a:latin typeface="Arial" charset="0"/>
            </a:endParaRPr>
          </a:p>
        </p:txBody>
      </p:sp>
      <p:sp>
        <p:nvSpPr>
          <p:cNvPr id="7181" name="Rectangle 13"/>
          <p:cNvSpPr>
            <a:spLocks noChangeArrowheads="1"/>
          </p:cNvSpPr>
          <p:nvPr/>
        </p:nvSpPr>
        <p:spPr bwMode="auto">
          <a:xfrm>
            <a:off x="4321175" y="1408113"/>
            <a:ext cx="3600450" cy="4630737"/>
          </a:xfrm>
          <a:prstGeom prst="rect">
            <a:avLst/>
          </a:prstGeom>
          <a:solidFill>
            <a:schemeClr val="accent1"/>
          </a:solidFill>
          <a:ln w="9525">
            <a:noFill/>
            <a:miter lim="800000"/>
            <a:headEnd/>
            <a:tailEnd/>
          </a:ln>
        </p:spPr>
        <p:txBody>
          <a:bodyPr wrap="none" anchor="ctr"/>
          <a:lstStyle/>
          <a:p>
            <a:endParaRPr lang="es-ES_tradnl" sz="1800">
              <a:solidFill>
                <a:srgbClr val="000000"/>
              </a:solidFill>
              <a:latin typeface="Arial" charset="0"/>
            </a:endParaRPr>
          </a:p>
        </p:txBody>
      </p:sp>
      <p:sp>
        <p:nvSpPr>
          <p:cNvPr id="7182" name="Rectangle 14"/>
          <p:cNvSpPr>
            <a:spLocks noChangeArrowheads="1"/>
          </p:cNvSpPr>
          <p:nvPr/>
        </p:nvSpPr>
        <p:spPr bwMode="auto">
          <a:xfrm>
            <a:off x="5402263" y="1054100"/>
            <a:ext cx="1439862" cy="3384550"/>
          </a:xfrm>
          <a:prstGeom prst="rect">
            <a:avLst/>
          </a:prstGeom>
          <a:solidFill>
            <a:schemeClr val="bg1"/>
          </a:solidFill>
          <a:ln w="9525">
            <a:noFill/>
            <a:miter lim="800000"/>
            <a:headEnd/>
            <a:tailEnd/>
          </a:ln>
        </p:spPr>
        <p:txBody>
          <a:bodyPr wrap="none" anchor="ctr"/>
          <a:lstStyle/>
          <a:p>
            <a:endParaRPr lang="es-ES_tradnl" sz="1800">
              <a:solidFill>
                <a:srgbClr val="000000"/>
              </a:solidFill>
              <a:latin typeface="Arial" charset="0"/>
            </a:endParaRPr>
          </a:p>
        </p:txBody>
      </p:sp>
      <p:sp>
        <p:nvSpPr>
          <p:cNvPr id="7183" name="Rectangle 15"/>
          <p:cNvSpPr>
            <a:spLocks noChangeArrowheads="1"/>
          </p:cNvSpPr>
          <p:nvPr/>
        </p:nvSpPr>
        <p:spPr bwMode="auto">
          <a:xfrm>
            <a:off x="5402263" y="2851150"/>
            <a:ext cx="1439862" cy="3201988"/>
          </a:xfrm>
          <a:prstGeom prst="rect">
            <a:avLst/>
          </a:prstGeom>
          <a:solidFill>
            <a:schemeClr val="accent1"/>
          </a:solidFill>
          <a:ln w="9525">
            <a:noFill/>
            <a:miter lim="800000"/>
            <a:headEnd/>
            <a:tailEnd/>
          </a:ln>
        </p:spPr>
        <p:txBody>
          <a:bodyPr wrap="none" anchor="ctr"/>
          <a:lstStyle/>
          <a:p>
            <a:endParaRPr lang="es-ES_tradnl" sz="1800">
              <a:solidFill>
                <a:srgbClr val="000000"/>
              </a:solidFill>
              <a:latin typeface="Arial" charset="0"/>
            </a:endParaRPr>
          </a:p>
        </p:txBody>
      </p:sp>
      <p:sp>
        <p:nvSpPr>
          <p:cNvPr id="213004" name="Rectangle 16"/>
          <p:cNvSpPr>
            <a:spLocks noChangeArrowheads="1"/>
          </p:cNvSpPr>
          <p:nvPr/>
        </p:nvSpPr>
        <p:spPr bwMode="auto">
          <a:xfrm>
            <a:off x="4754563" y="6092825"/>
            <a:ext cx="2808287" cy="765175"/>
          </a:xfrm>
          <a:prstGeom prst="rect">
            <a:avLst/>
          </a:prstGeom>
          <a:solidFill>
            <a:schemeClr val="bg1"/>
          </a:solidFill>
          <a:ln w="9525">
            <a:noFill/>
            <a:miter lim="800000"/>
            <a:headEnd/>
            <a:tailEnd/>
          </a:ln>
        </p:spPr>
        <p:txBody>
          <a:bodyPr wrap="none" anchor="ctr"/>
          <a:lstStyle/>
          <a:p>
            <a:endParaRPr lang="es-ES_tradnl" sz="1800">
              <a:solidFill>
                <a:srgbClr val="000000"/>
              </a:solidFill>
              <a:latin typeface="Arial" charset="0"/>
            </a:endParaRPr>
          </a:p>
        </p:txBody>
      </p:sp>
      <p:sp>
        <p:nvSpPr>
          <p:cNvPr id="7185" name="Rectangle 17"/>
          <p:cNvSpPr>
            <a:spLocks noChangeArrowheads="1"/>
          </p:cNvSpPr>
          <p:nvPr/>
        </p:nvSpPr>
        <p:spPr bwMode="auto">
          <a:xfrm>
            <a:off x="4321175" y="404813"/>
            <a:ext cx="1081088" cy="1008062"/>
          </a:xfrm>
          <a:prstGeom prst="rect">
            <a:avLst/>
          </a:prstGeom>
          <a:solidFill>
            <a:schemeClr val="bg1"/>
          </a:solidFill>
          <a:ln w="9525">
            <a:noFill/>
            <a:miter lim="800000"/>
            <a:headEnd/>
            <a:tailEnd/>
          </a:ln>
        </p:spPr>
        <p:txBody>
          <a:bodyPr wrap="none" anchor="ctr"/>
          <a:lstStyle/>
          <a:p>
            <a:endParaRPr lang="es-ES_tradnl" sz="1800">
              <a:solidFill>
                <a:srgbClr val="000000"/>
              </a:solidFill>
              <a:latin typeface="Arial" charset="0"/>
            </a:endParaRPr>
          </a:p>
        </p:txBody>
      </p:sp>
      <p:sp>
        <p:nvSpPr>
          <p:cNvPr id="7186" name="Rectangle 18"/>
          <p:cNvSpPr>
            <a:spLocks noChangeArrowheads="1"/>
          </p:cNvSpPr>
          <p:nvPr/>
        </p:nvSpPr>
        <p:spPr bwMode="auto">
          <a:xfrm>
            <a:off x="6842125" y="404813"/>
            <a:ext cx="1081088" cy="1008062"/>
          </a:xfrm>
          <a:prstGeom prst="rect">
            <a:avLst/>
          </a:prstGeom>
          <a:solidFill>
            <a:schemeClr val="bg1"/>
          </a:solidFill>
          <a:ln w="9525">
            <a:noFill/>
            <a:miter lim="800000"/>
            <a:headEnd/>
            <a:tailEnd/>
          </a:ln>
        </p:spPr>
        <p:txBody>
          <a:bodyPr wrap="none" anchor="ctr"/>
          <a:lstStyle/>
          <a:p>
            <a:endParaRPr lang="es-ES_tradnl" sz="1800">
              <a:solidFill>
                <a:srgbClr val="000000"/>
              </a:solidFill>
              <a:latin typeface="Arial" charset="0"/>
            </a:endParaRPr>
          </a:p>
        </p:txBody>
      </p:sp>
      <p:grpSp>
        <p:nvGrpSpPr>
          <p:cNvPr id="3" name="Group 19"/>
          <p:cNvGrpSpPr>
            <a:grpSpLocks/>
          </p:cNvGrpSpPr>
          <p:nvPr/>
        </p:nvGrpSpPr>
        <p:grpSpPr bwMode="auto">
          <a:xfrm>
            <a:off x="5402263" y="508000"/>
            <a:ext cx="1439862" cy="3930650"/>
            <a:chOff x="3403" y="320"/>
            <a:chExt cx="907" cy="2476"/>
          </a:xfrm>
        </p:grpSpPr>
        <p:sp>
          <p:nvSpPr>
            <p:cNvPr id="213012" name="Line 20"/>
            <p:cNvSpPr>
              <a:spLocks noChangeShapeType="1"/>
            </p:cNvSpPr>
            <p:nvPr/>
          </p:nvSpPr>
          <p:spPr bwMode="auto">
            <a:xfrm>
              <a:off x="3403" y="320"/>
              <a:ext cx="0" cy="2476"/>
            </a:xfrm>
            <a:prstGeom prst="line">
              <a:avLst/>
            </a:prstGeom>
            <a:noFill/>
            <a:ln w="38100">
              <a:solidFill>
                <a:schemeClr val="tx1"/>
              </a:solidFill>
              <a:round/>
              <a:headEnd/>
              <a:tailEnd/>
            </a:ln>
          </p:spPr>
          <p:txBody>
            <a:bodyPr/>
            <a:lstStyle/>
            <a:p>
              <a:endParaRPr lang="es-ES_tradnl"/>
            </a:p>
          </p:txBody>
        </p:sp>
        <p:sp>
          <p:nvSpPr>
            <p:cNvPr id="213013" name="Line 21"/>
            <p:cNvSpPr>
              <a:spLocks noChangeShapeType="1"/>
            </p:cNvSpPr>
            <p:nvPr/>
          </p:nvSpPr>
          <p:spPr bwMode="auto">
            <a:xfrm>
              <a:off x="4310" y="320"/>
              <a:ext cx="0" cy="2476"/>
            </a:xfrm>
            <a:prstGeom prst="line">
              <a:avLst/>
            </a:prstGeom>
            <a:noFill/>
            <a:ln w="38100">
              <a:solidFill>
                <a:schemeClr val="tx1"/>
              </a:solidFill>
              <a:round/>
              <a:headEnd/>
              <a:tailEnd/>
            </a:ln>
          </p:spPr>
          <p:txBody>
            <a:bodyPr/>
            <a:lstStyle/>
            <a:p>
              <a:endParaRPr lang="es-ES_tradnl"/>
            </a:p>
          </p:txBody>
        </p:sp>
      </p:grpSp>
      <p:sp>
        <p:nvSpPr>
          <p:cNvPr id="7190" name="Freeform 22"/>
          <p:cNvSpPr>
            <a:spLocks/>
          </p:cNvSpPr>
          <p:nvPr/>
        </p:nvSpPr>
        <p:spPr bwMode="auto">
          <a:xfrm>
            <a:off x="4308475" y="911225"/>
            <a:ext cx="3613150" cy="5154613"/>
          </a:xfrm>
          <a:custGeom>
            <a:avLst/>
            <a:gdLst>
              <a:gd name="T0" fmla="*/ 0 w 2268"/>
              <a:gd name="T1" fmla="*/ 2147483647 h 3220"/>
              <a:gd name="T2" fmla="*/ 0 w 2268"/>
              <a:gd name="T3" fmla="*/ 2147483647 h 3220"/>
              <a:gd name="T4" fmla="*/ 2147483647 w 2268"/>
              <a:gd name="T5" fmla="*/ 2147483647 h 3220"/>
              <a:gd name="T6" fmla="*/ 2147483647 w 2268"/>
              <a:gd name="T7" fmla="*/ 0 h 3220"/>
              <a:gd name="T8" fmla="*/ 0 60000 65536"/>
              <a:gd name="T9" fmla="*/ 0 60000 65536"/>
              <a:gd name="T10" fmla="*/ 0 60000 65536"/>
              <a:gd name="T11" fmla="*/ 0 60000 65536"/>
              <a:gd name="T12" fmla="*/ 0 w 2268"/>
              <a:gd name="T13" fmla="*/ 0 h 3220"/>
              <a:gd name="T14" fmla="*/ 2268 w 2268"/>
              <a:gd name="T15" fmla="*/ 3220 h 3220"/>
            </a:gdLst>
            <a:ahLst/>
            <a:cxnLst>
              <a:cxn ang="T8">
                <a:pos x="T0" y="T1"/>
              </a:cxn>
              <a:cxn ang="T9">
                <a:pos x="T2" y="T3"/>
              </a:cxn>
              <a:cxn ang="T10">
                <a:pos x="T4" y="T5"/>
              </a:cxn>
              <a:cxn ang="T11">
                <a:pos x="T6" y="T7"/>
              </a:cxn>
            </a:cxnLst>
            <a:rect l="T12" t="T13" r="T14" b="T15"/>
            <a:pathLst>
              <a:path w="2268" h="3220">
                <a:moveTo>
                  <a:pt x="0" y="45"/>
                </a:moveTo>
                <a:lnTo>
                  <a:pt x="0" y="3220"/>
                </a:lnTo>
                <a:lnTo>
                  <a:pt x="2268" y="3220"/>
                </a:lnTo>
                <a:lnTo>
                  <a:pt x="2268" y="0"/>
                </a:lnTo>
              </a:path>
            </a:pathLst>
          </a:custGeom>
          <a:noFill/>
          <a:ln w="76200" cmpd="sng">
            <a:solidFill>
              <a:schemeClr val="tx1"/>
            </a:solidFill>
            <a:round/>
            <a:headEnd/>
            <a:tailEnd/>
          </a:ln>
        </p:spPr>
        <p:txBody>
          <a:bodyPr/>
          <a:lstStyle/>
          <a:p>
            <a:endParaRPr lang="es-ES_tradnl"/>
          </a:p>
        </p:txBody>
      </p:sp>
      <p:grpSp>
        <p:nvGrpSpPr>
          <p:cNvPr id="4" name="Group 23"/>
          <p:cNvGrpSpPr>
            <a:grpSpLocks/>
          </p:cNvGrpSpPr>
          <p:nvPr/>
        </p:nvGrpSpPr>
        <p:grpSpPr bwMode="auto">
          <a:xfrm>
            <a:off x="5257800" y="4410075"/>
            <a:ext cx="1728788" cy="61913"/>
            <a:chOff x="3312" y="2778"/>
            <a:chExt cx="1089" cy="39"/>
          </a:xfrm>
        </p:grpSpPr>
        <p:sp>
          <p:nvSpPr>
            <p:cNvPr id="213010" name="Line 24"/>
            <p:cNvSpPr>
              <a:spLocks noChangeShapeType="1"/>
            </p:cNvSpPr>
            <p:nvPr/>
          </p:nvSpPr>
          <p:spPr bwMode="auto">
            <a:xfrm>
              <a:off x="3312" y="2796"/>
              <a:ext cx="1089" cy="0"/>
            </a:xfrm>
            <a:prstGeom prst="line">
              <a:avLst/>
            </a:prstGeom>
            <a:noFill/>
            <a:ln w="57150">
              <a:solidFill>
                <a:srgbClr val="7D2D2B"/>
              </a:solidFill>
              <a:round/>
              <a:headEnd/>
              <a:tailEnd/>
            </a:ln>
          </p:spPr>
          <p:txBody>
            <a:bodyPr/>
            <a:lstStyle/>
            <a:p>
              <a:endParaRPr lang="es-ES_tradnl"/>
            </a:p>
          </p:txBody>
        </p:sp>
        <p:sp>
          <p:nvSpPr>
            <p:cNvPr id="213011" name="Rectangle 25"/>
            <p:cNvSpPr>
              <a:spLocks noChangeArrowheads="1"/>
            </p:cNvSpPr>
            <p:nvPr/>
          </p:nvSpPr>
          <p:spPr bwMode="auto">
            <a:xfrm>
              <a:off x="3839" y="2778"/>
              <a:ext cx="33" cy="39"/>
            </a:xfrm>
            <a:prstGeom prst="rect">
              <a:avLst/>
            </a:prstGeom>
            <a:solidFill>
              <a:srgbClr val="CCECFF"/>
            </a:solidFill>
            <a:ln w="9525">
              <a:noFill/>
              <a:miter lim="800000"/>
              <a:headEnd/>
              <a:tailEnd/>
            </a:ln>
          </p:spPr>
          <p:txBody>
            <a:bodyPr wrap="none" anchor="ctr"/>
            <a:lstStyle/>
            <a:p>
              <a:endParaRPr lang="es-ES_tradnl" sz="1800">
                <a:solidFill>
                  <a:srgbClr val="000000"/>
                </a:solidFill>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0" presetClass="path" presetSubtype="0" fill="hold" grpId="1" nodeType="withEffect">
                                  <p:stCondLst>
                                    <p:cond delay="0"/>
                                  </p:stCondLst>
                                  <p:childTnLst>
                                    <p:animMotion origin="layout" path="M -5E-6 0.17431 L -5E-6 -2.59259E-6 " pathEditMode="relative" ptsTypes="AA">
                                      <p:cBhvr>
                                        <p:cTn id="8" dur="2000" fill="hold"/>
                                        <p:tgtEl>
                                          <p:spTgt spid="7170"/>
                                        </p:tgtEl>
                                        <p:attrNameLst>
                                          <p:attrName>ppt_x</p:attrName>
                                          <p:attrName>ppt_y</p:attrName>
                                        </p:attrNameLst>
                                      </p:cBhvr>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19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18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182"/>
                                        </p:tgtEl>
                                        <p:attrNameLst>
                                          <p:attrName>style.visibility</p:attrName>
                                        </p:attrNameLst>
                                      </p:cBhvr>
                                      <p:to>
                                        <p:strVal val="visible"/>
                                      </p:to>
                                    </p:set>
                                    <p:animEffect transition="in" filter="fade">
                                      <p:cBhvr>
                                        <p:cTn id="28" dur="2000"/>
                                        <p:tgtEl>
                                          <p:spTgt spid="718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183"/>
                                        </p:tgtEl>
                                        <p:attrNameLst>
                                          <p:attrName>style.visibility</p:attrName>
                                        </p:attrNameLst>
                                      </p:cBhvr>
                                      <p:to>
                                        <p:strVal val="visible"/>
                                      </p:to>
                                    </p:set>
                                  </p:childTnLst>
                                </p:cTn>
                              </p:par>
                              <p:par>
                                <p:cTn id="33" presetID="0" presetClass="path" presetSubtype="0" fill="hold" grpId="1" nodeType="withEffect">
                                  <p:stCondLst>
                                    <p:cond delay="0"/>
                                  </p:stCondLst>
                                  <p:childTnLst>
                                    <p:animMotion origin="layout" path="M 4.44444E-6 0.22801 L 4.44444E-6 -0.08287 " pathEditMode="relative" rAng="0" ptsTypes="AA">
                                      <p:cBhvr>
                                        <p:cTn id="34" dur="5000" fill="hold"/>
                                        <p:tgtEl>
                                          <p:spTgt spid="7183"/>
                                        </p:tgtEl>
                                        <p:attrNameLst>
                                          <p:attrName>ppt_x</p:attrName>
                                          <p:attrName>ppt_y</p:attrName>
                                        </p:attrNameLst>
                                      </p:cBhvr>
                                      <p:rCtr x="0" y="-156"/>
                                    </p:animMotion>
                                  </p:childTnLst>
                                </p:cTn>
                              </p:par>
                              <p:par>
                                <p:cTn id="35" presetID="0" presetClass="path" presetSubtype="0" fill="hold" grpId="0" nodeType="withEffect">
                                  <p:stCondLst>
                                    <p:cond delay="0"/>
                                  </p:stCondLst>
                                  <p:childTnLst>
                                    <p:animMotion origin="layout" path="M 1.66667E-6 -4.92137E-6 L 1.66667E-6 0.12605 " pathEditMode="relative" rAng="0" ptsTypes="AA">
                                      <p:cBhvr>
                                        <p:cTn id="36" dur="5000" fill="hold"/>
                                        <p:tgtEl>
                                          <p:spTgt spid="7185"/>
                                        </p:tgtEl>
                                        <p:attrNameLst>
                                          <p:attrName>ppt_x</p:attrName>
                                          <p:attrName>ppt_y</p:attrName>
                                        </p:attrNameLst>
                                      </p:cBhvr>
                                      <p:rCtr x="0" y="63"/>
                                    </p:animMotion>
                                  </p:childTnLst>
                                </p:cTn>
                              </p:par>
                              <p:par>
                                <p:cTn id="37" presetID="0" presetClass="path" presetSubtype="0" fill="hold" grpId="0" nodeType="withEffect">
                                  <p:stCondLst>
                                    <p:cond delay="0"/>
                                  </p:stCondLst>
                                  <p:childTnLst>
                                    <p:animMotion origin="layout" path="M -2.77778E-6 -4.92137E-6 L -2.77778E-6 0.12605 " pathEditMode="relative" rAng="0" ptsTypes="AA">
                                      <p:cBhvr>
                                        <p:cTn id="38" dur="5000" fill="hold"/>
                                        <p:tgtEl>
                                          <p:spTgt spid="7186"/>
                                        </p:tgtEl>
                                        <p:attrNameLst>
                                          <p:attrName>ppt_x</p:attrName>
                                          <p:attrName>ppt_y</p:attrName>
                                        </p:attrNameLst>
                                      </p:cBhvr>
                                      <p:rCtr x="0" y="63"/>
                                    </p:animMotion>
                                  </p:childTnLst>
                                </p:cTn>
                              </p:par>
                            </p:childTnLst>
                          </p:cTn>
                        </p:par>
                        <p:par>
                          <p:cTn id="39" fill="hold">
                            <p:stCondLst>
                              <p:cond delay="5000"/>
                            </p:stCondLst>
                            <p:childTnLst>
                              <p:par>
                                <p:cTn id="40" presetID="0" presetClass="path" presetSubtype="0" accel="50000" fill="hold" nodeType="afterEffect">
                                  <p:stCondLst>
                                    <p:cond delay="0"/>
                                  </p:stCondLst>
                                  <p:childTnLst>
                                    <p:animMotion origin="layout" path="M -4.44444E-6 0.00093 L -4.44444E-6 0.22963 " pathEditMode="relative" ptsTypes="AA">
                                      <p:cBhvr>
                                        <p:cTn id="41"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7170" grpId="1" animBg="1"/>
      <p:bldP spid="7181" grpId="0" animBg="1"/>
      <p:bldP spid="7182" grpId="0" animBg="1"/>
      <p:bldP spid="7183" grpId="0" animBg="1"/>
      <p:bldP spid="7183" grpId="1" animBg="1"/>
      <p:bldP spid="7185" grpId="0" animBg="1"/>
      <p:bldP spid="7186" grpId="0" animBg="1"/>
      <p:bldP spid="7190"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sp>
        <p:nvSpPr>
          <p:cNvPr id="214018" name="2 Marcador de contenido"/>
          <p:cNvSpPr>
            <a:spLocks noGrp="1"/>
          </p:cNvSpPr>
          <p:nvPr>
            <p:ph idx="1"/>
          </p:nvPr>
        </p:nvSpPr>
        <p:spPr>
          <a:xfrm>
            <a:off x="457200" y="2092325"/>
            <a:ext cx="8229600" cy="1576388"/>
          </a:xfrm>
          <a:solidFill>
            <a:schemeClr val="bg1"/>
          </a:solidFill>
          <a:ln w="38100">
            <a:solidFill>
              <a:schemeClr val="tx1"/>
            </a:solidFill>
          </a:ln>
        </p:spPr>
        <p:txBody>
          <a:bodyPr/>
          <a:lstStyle/>
          <a:p>
            <a:pPr algn="ctr" eaLnBrk="1" hangingPunct="1">
              <a:buFontTx/>
              <a:buNone/>
            </a:pPr>
            <a:r>
              <a:rPr lang="es-ES_tradnl" sz="8000" b="1" smtClean="0">
                <a:solidFill>
                  <a:srgbClr val="1407B9"/>
                </a:solidFill>
                <a:latin typeface="Times New Roman" pitchFamily="18" charset="0"/>
                <a:ea typeface="Verdana" pitchFamily="34" charset="0"/>
                <a:cs typeface="Times New Roman" pitchFamily="18" charset="0"/>
              </a:rPr>
              <a:t>¿POR QUÉ?</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13"/>
          <p:cNvSpPr>
            <a:spLocks noChangeArrowheads="1"/>
          </p:cNvSpPr>
          <p:nvPr/>
        </p:nvSpPr>
        <p:spPr bwMode="auto">
          <a:xfrm>
            <a:off x="4721225" y="1408113"/>
            <a:ext cx="3600450" cy="4630737"/>
          </a:xfrm>
          <a:prstGeom prst="rect">
            <a:avLst/>
          </a:prstGeom>
          <a:solidFill>
            <a:schemeClr val="accent1"/>
          </a:solidFill>
          <a:ln w="9525">
            <a:noFill/>
            <a:miter lim="800000"/>
            <a:headEnd/>
            <a:tailEnd/>
          </a:ln>
        </p:spPr>
        <p:txBody>
          <a:bodyPr wrap="none" anchor="ctr"/>
          <a:lstStyle/>
          <a:p>
            <a:endParaRPr lang="es-ES_tradnl" sz="1800">
              <a:solidFill>
                <a:srgbClr val="000000"/>
              </a:solidFill>
              <a:latin typeface="Arial" charset="0"/>
            </a:endParaRPr>
          </a:p>
        </p:txBody>
      </p:sp>
      <p:sp>
        <p:nvSpPr>
          <p:cNvPr id="215043" name="Rectangle 14"/>
          <p:cNvSpPr>
            <a:spLocks noChangeArrowheads="1"/>
          </p:cNvSpPr>
          <p:nvPr/>
        </p:nvSpPr>
        <p:spPr bwMode="auto">
          <a:xfrm>
            <a:off x="5802313" y="1054100"/>
            <a:ext cx="1439862" cy="3384550"/>
          </a:xfrm>
          <a:prstGeom prst="rect">
            <a:avLst/>
          </a:prstGeom>
          <a:solidFill>
            <a:schemeClr val="bg1"/>
          </a:solidFill>
          <a:ln w="9525">
            <a:noFill/>
            <a:miter lim="800000"/>
            <a:headEnd/>
            <a:tailEnd/>
          </a:ln>
        </p:spPr>
        <p:txBody>
          <a:bodyPr wrap="none" anchor="ctr"/>
          <a:lstStyle/>
          <a:p>
            <a:endParaRPr lang="es-ES_tradnl" sz="1800">
              <a:solidFill>
                <a:srgbClr val="000000"/>
              </a:solidFill>
              <a:latin typeface="Arial" charset="0"/>
            </a:endParaRPr>
          </a:p>
        </p:txBody>
      </p:sp>
      <p:sp>
        <p:nvSpPr>
          <p:cNvPr id="7183" name="Rectangle 15"/>
          <p:cNvSpPr>
            <a:spLocks noChangeArrowheads="1"/>
          </p:cNvSpPr>
          <p:nvPr/>
        </p:nvSpPr>
        <p:spPr bwMode="auto">
          <a:xfrm>
            <a:off x="5802313" y="2851150"/>
            <a:ext cx="1439862" cy="3201988"/>
          </a:xfrm>
          <a:prstGeom prst="rect">
            <a:avLst/>
          </a:prstGeom>
          <a:solidFill>
            <a:schemeClr val="accent1"/>
          </a:solidFill>
          <a:ln w="9525">
            <a:noFill/>
            <a:miter lim="800000"/>
            <a:headEnd/>
            <a:tailEnd/>
          </a:ln>
        </p:spPr>
        <p:txBody>
          <a:bodyPr wrap="none" anchor="ctr"/>
          <a:lstStyle/>
          <a:p>
            <a:endParaRPr lang="es-ES_tradnl" sz="1800">
              <a:solidFill>
                <a:srgbClr val="000000"/>
              </a:solidFill>
              <a:latin typeface="Arial" charset="0"/>
            </a:endParaRPr>
          </a:p>
        </p:txBody>
      </p:sp>
      <p:sp>
        <p:nvSpPr>
          <p:cNvPr id="215045" name="Rectangle 16"/>
          <p:cNvSpPr>
            <a:spLocks noChangeArrowheads="1"/>
          </p:cNvSpPr>
          <p:nvPr/>
        </p:nvSpPr>
        <p:spPr bwMode="auto">
          <a:xfrm>
            <a:off x="5154613" y="6092825"/>
            <a:ext cx="2808287" cy="765175"/>
          </a:xfrm>
          <a:prstGeom prst="rect">
            <a:avLst/>
          </a:prstGeom>
          <a:solidFill>
            <a:schemeClr val="bg1"/>
          </a:solidFill>
          <a:ln w="9525">
            <a:noFill/>
            <a:miter lim="800000"/>
            <a:headEnd/>
            <a:tailEnd/>
          </a:ln>
        </p:spPr>
        <p:txBody>
          <a:bodyPr wrap="none" anchor="ctr"/>
          <a:lstStyle/>
          <a:p>
            <a:endParaRPr lang="es-ES_tradnl" sz="1800">
              <a:solidFill>
                <a:srgbClr val="000000"/>
              </a:solidFill>
              <a:latin typeface="Arial" charset="0"/>
            </a:endParaRPr>
          </a:p>
        </p:txBody>
      </p:sp>
      <p:sp>
        <p:nvSpPr>
          <p:cNvPr id="7185" name="Rectangle 17"/>
          <p:cNvSpPr>
            <a:spLocks noChangeArrowheads="1"/>
          </p:cNvSpPr>
          <p:nvPr/>
        </p:nvSpPr>
        <p:spPr bwMode="auto">
          <a:xfrm>
            <a:off x="4721225" y="404813"/>
            <a:ext cx="1081088" cy="1008062"/>
          </a:xfrm>
          <a:prstGeom prst="rect">
            <a:avLst/>
          </a:prstGeom>
          <a:solidFill>
            <a:schemeClr val="bg1"/>
          </a:solidFill>
          <a:ln w="9525">
            <a:noFill/>
            <a:miter lim="800000"/>
            <a:headEnd/>
            <a:tailEnd/>
          </a:ln>
        </p:spPr>
        <p:txBody>
          <a:bodyPr wrap="none" anchor="ctr"/>
          <a:lstStyle/>
          <a:p>
            <a:endParaRPr lang="es-ES_tradnl" sz="1800">
              <a:solidFill>
                <a:srgbClr val="000000"/>
              </a:solidFill>
              <a:latin typeface="Arial" charset="0"/>
            </a:endParaRPr>
          </a:p>
        </p:txBody>
      </p:sp>
      <p:sp>
        <p:nvSpPr>
          <p:cNvPr id="7186" name="Rectangle 18"/>
          <p:cNvSpPr>
            <a:spLocks noChangeArrowheads="1"/>
          </p:cNvSpPr>
          <p:nvPr/>
        </p:nvSpPr>
        <p:spPr bwMode="auto">
          <a:xfrm>
            <a:off x="7242175" y="404813"/>
            <a:ext cx="1081088" cy="1008062"/>
          </a:xfrm>
          <a:prstGeom prst="rect">
            <a:avLst/>
          </a:prstGeom>
          <a:solidFill>
            <a:schemeClr val="bg1"/>
          </a:solidFill>
          <a:ln w="9525">
            <a:noFill/>
            <a:miter lim="800000"/>
            <a:headEnd/>
            <a:tailEnd/>
          </a:ln>
        </p:spPr>
        <p:txBody>
          <a:bodyPr wrap="none" anchor="ctr"/>
          <a:lstStyle/>
          <a:p>
            <a:endParaRPr lang="es-ES_tradnl" sz="1800">
              <a:solidFill>
                <a:srgbClr val="000000"/>
              </a:solidFill>
              <a:latin typeface="Arial" charset="0"/>
            </a:endParaRPr>
          </a:p>
        </p:txBody>
      </p:sp>
      <p:grpSp>
        <p:nvGrpSpPr>
          <p:cNvPr id="215048" name="Group 19"/>
          <p:cNvGrpSpPr>
            <a:grpSpLocks/>
          </p:cNvGrpSpPr>
          <p:nvPr/>
        </p:nvGrpSpPr>
        <p:grpSpPr bwMode="auto">
          <a:xfrm>
            <a:off x="5802313" y="508000"/>
            <a:ext cx="1439862" cy="3930650"/>
            <a:chOff x="3403" y="320"/>
            <a:chExt cx="907" cy="2476"/>
          </a:xfrm>
        </p:grpSpPr>
        <p:sp>
          <p:nvSpPr>
            <p:cNvPr id="215060" name="Line 20"/>
            <p:cNvSpPr>
              <a:spLocks noChangeShapeType="1"/>
            </p:cNvSpPr>
            <p:nvPr/>
          </p:nvSpPr>
          <p:spPr bwMode="auto">
            <a:xfrm>
              <a:off x="3403" y="320"/>
              <a:ext cx="0" cy="2476"/>
            </a:xfrm>
            <a:prstGeom prst="line">
              <a:avLst/>
            </a:prstGeom>
            <a:noFill/>
            <a:ln w="38100">
              <a:solidFill>
                <a:schemeClr val="tx1"/>
              </a:solidFill>
              <a:round/>
              <a:headEnd/>
              <a:tailEnd/>
            </a:ln>
          </p:spPr>
          <p:txBody>
            <a:bodyPr/>
            <a:lstStyle/>
            <a:p>
              <a:endParaRPr lang="es-ES_tradnl"/>
            </a:p>
          </p:txBody>
        </p:sp>
        <p:sp>
          <p:nvSpPr>
            <p:cNvPr id="215061" name="Line 21"/>
            <p:cNvSpPr>
              <a:spLocks noChangeShapeType="1"/>
            </p:cNvSpPr>
            <p:nvPr/>
          </p:nvSpPr>
          <p:spPr bwMode="auto">
            <a:xfrm>
              <a:off x="4310" y="320"/>
              <a:ext cx="0" cy="2476"/>
            </a:xfrm>
            <a:prstGeom prst="line">
              <a:avLst/>
            </a:prstGeom>
            <a:noFill/>
            <a:ln w="38100">
              <a:solidFill>
                <a:schemeClr val="tx1"/>
              </a:solidFill>
              <a:round/>
              <a:headEnd/>
              <a:tailEnd/>
            </a:ln>
          </p:spPr>
          <p:txBody>
            <a:bodyPr/>
            <a:lstStyle/>
            <a:p>
              <a:endParaRPr lang="es-ES_tradnl"/>
            </a:p>
          </p:txBody>
        </p:sp>
      </p:grpSp>
      <p:sp>
        <p:nvSpPr>
          <p:cNvPr id="215049" name="Freeform 22"/>
          <p:cNvSpPr>
            <a:spLocks/>
          </p:cNvSpPr>
          <p:nvPr/>
        </p:nvSpPr>
        <p:spPr bwMode="auto">
          <a:xfrm>
            <a:off x="4708525" y="911225"/>
            <a:ext cx="3613150" cy="5154613"/>
          </a:xfrm>
          <a:custGeom>
            <a:avLst/>
            <a:gdLst>
              <a:gd name="T0" fmla="*/ 0 w 2268"/>
              <a:gd name="T1" fmla="*/ 2147483647 h 3220"/>
              <a:gd name="T2" fmla="*/ 0 w 2268"/>
              <a:gd name="T3" fmla="*/ 2147483647 h 3220"/>
              <a:gd name="T4" fmla="*/ 2147483647 w 2268"/>
              <a:gd name="T5" fmla="*/ 2147483647 h 3220"/>
              <a:gd name="T6" fmla="*/ 2147483647 w 2268"/>
              <a:gd name="T7" fmla="*/ 0 h 3220"/>
              <a:gd name="T8" fmla="*/ 0 60000 65536"/>
              <a:gd name="T9" fmla="*/ 0 60000 65536"/>
              <a:gd name="T10" fmla="*/ 0 60000 65536"/>
              <a:gd name="T11" fmla="*/ 0 60000 65536"/>
              <a:gd name="T12" fmla="*/ 0 w 2268"/>
              <a:gd name="T13" fmla="*/ 0 h 3220"/>
              <a:gd name="T14" fmla="*/ 2268 w 2268"/>
              <a:gd name="T15" fmla="*/ 3220 h 3220"/>
            </a:gdLst>
            <a:ahLst/>
            <a:cxnLst>
              <a:cxn ang="T8">
                <a:pos x="T0" y="T1"/>
              </a:cxn>
              <a:cxn ang="T9">
                <a:pos x="T2" y="T3"/>
              </a:cxn>
              <a:cxn ang="T10">
                <a:pos x="T4" y="T5"/>
              </a:cxn>
              <a:cxn ang="T11">
                <a:pos x="T6" y="T7"/>
              </a:cxn>
            </a:cxnLst>
            <a:rect l="T12" t="T13" r="T14" b="T15"/>
            <a:pathLst>
              <a:path w="2268" h="3220">
                <a:moveTo>
                  <a:pt x="0" y="45"/>
                </a:moveTo>
                <a:lnTo>
                  <a:pt x="0" y="3220"/>
                </a:lnTo>
                <a:lnTo>
                  <a:pt x="2268" y="3220"/>
                </a:lnTo>
                <a:lnTo>
                  <a:pt x="2268" y="0"/>
                </a:lnTo>
              </a:path>
            </a:pathLst>
          </a:custGeom>
          <a:noFill/>
          <a:ln w="76200" cmpd="sng">
            <a:solidFill>
              <a:schemeClr val="tx1"/>
            </a:solidFill>
            <a:round/>
            <a:headEnd/>
            <a:tailEnd/>
          </a:ln>
        </p:spPr>
        <p:txBody>
          <a:bodyPr/>
          <a:lstStyle/>
          <a:p>
            <a:endParaRPr lang="es-ES_tradnl"/>
          </a:p>
        </p:txBody>
      </p:sp>
      <p:grpSp>
        <p:nvGrpSpPr>
          <p:cNvPr id="215050" name="Group 23"/>
          <p:cNvGrpSpPr>
            <a:grpSpLocks/>
          </p:cNvGrpSpPr>
          <p:nvPr/>
        </p:nvGrpSpPr>
        <p:grpSpPr bwMode="auto">
          <a:xfrm>
            <a:off x="5657850" y="4410075"/>
            <a:ext cx="1728788" cy="61913"/>
            <a:chOff x="3312" y="2778"/>
            <a:chExt cx="1089" cy="39"/>
          </a:xfrm>
        </p:grpSpPr>
        <p:sp>
          <p:nvSpPr>
            <p:cNvPr id="215058" name="Line 24"/>
            <p:cNvSpPr>
              <a:spLocks noChangeShapeType="1"/>
            </p:cNvSpPr>
            <p:nvPr/>
          </p:nvSpPr>
          <p:spPr bwMode="auto">
            <a:xfrm>
              <a:off x="3312" y="2796"/>
              <a:ext cx="1089" cy="0"/>
            </a:xfrm>
            <a:prstGeom prst="line">
              <a:avLst/>
            </a:prstGeom>
            <a:noFill/>
            <a:ln w="57150">
              <a:solidFill>
                <a:srgbClr val="7D2D2B"/>
              </a:solidFill>
              <a:round/>
              <a:headEnd/>
              <a:tailEnd/>
            </a:ln>
          </p:spPr>
          <p:txBody>
            <a:bodyPr/>
            <a:lstStyle/>
            <a:p>
              <a:endParaRPr lang="es-ES_tradnl"/>
            </a:p>
          </p:txBody>
        </p:sp>
        <p:sp>
          <p:nvSpPr>
            <p:cNvPr id="215059" name="Rectangle 25"/>
            <p:cNvSpPr>
              <a:spLocks noChangeArrowheads="1"/>
            </p:cNvSpPr>
            <p:nvPr/>
          </p:nvSpPr>
          <p:spPr bwMode="auto">
            <a:xfrm>
              <a:off x="3839" y="2778"/>
              <a:ext cx="33" cy="39"/>
            </a:xfrm>
            <a:prstGeom prst="rect">
              <a:avLst/>
            </a:prstGeom>
            <a:solidFill>
              <a:srgbClr val="CCECFF"/>
            </a:solidFill>
            <a:ln w="9525">
              <a:solidFill>
                <a:srgbClr val="7D2D2B"/>
              </a:solidFill>
              <a:miter lim="800000"/>
              <a:headEnd/>
              <a:tailEnd/>
            </a:ln>
          </p:spPr>
          <p:txBody>
            <a:bodyPr wrap="none" anchor="ctr"/>
            <a:lstStyle/>
            <a:p>
              <a:endParaRPr lang="es-ES_tradnl" sz="1800">
                <a:solidFill>
                  <a:srgbClr val="000000"/>
                </a:solidFill>
                <a:latin typeface="Arial" charset="0"/>
              </a:endParaRPr>
            </a:p>
          </p:txBody>
        </p:sp>
      </p:grpSp>
      <p:sp>
        <p:nvSpPr>
          <p:cNvPr id="26" name="25 Rectángulo"/>
          <p:cNvSpPr/>
          <p:nvPr/>
        </p:nvSpPr>
        <p:spPr>
          <a:xfrm>
            <a:off x="0" y="0"/>
            <a:ext cx="3851275" cy="6858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srgbClr val="FFFFFF"/>
              </a:solidFill>
            </a:endParaRPr>
          </a:p>
        </p:txBody>
      </p:sp>
      <p:cxnSp>
        <p:nvCxnSpPr>
          <p:cNvPr id="40" name="39 Conector recto de flecha"/>
          <p:cNvCxnSpPr/>
          <p:nvPr/>
        </p:nvCxnSpPr>
        <p:spPr>
          <a:xfrm>
            <a:off x="6515100" y="4400550"/>
            <a:ext cx="0" cy="582613"/>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41 CuadroTexto"/>
          <p:cNvSpPr txBox="1">
            <a:spLocks noChangeArrowheads="1"/>
          </p:cNvSpPr>
          <p:nvPr/>
        </p:nvSpPr>
        <p:spPr bwMode="auto">
          <a:xfrm>
            <a:off x="6583363" y="4716463"/>
            <a:ext cx="960437" cy="368300"/>
          </a:xfrm>
          <a:prstGeom prst="rect">
            <a:avLst/>
          </a:prstGeom>
          <a:noFill/>
          <a:ln w="9525">
            <a:noFill/>
            <a:miter lim="800000"/>
            <a:headEnd/>
            <a:tailEnd/>
          </a:ln>
        </p:spPr>
        <p:txBody>
          <a:bodyPr>
            <a:spAutoFit/>
          </a:bodyPr>
          <a:lstStyle/>
          <a:p>
            <a:r>
              <a:rPr lang="es-ES_tradnl" sz="1800" b="1">
                <a:solidFill>
                  <a:srgbClr val="FF0000"/>
                </a:solidFill>
                <a:latin typeface="Arial" charset="0"/>
              </a:rPr>
              <a:t>P</a:t>
            </a:r>
            <a:r>
              <a:rPr lang="es-ES_tradnl" sz="1800" b="1" baseline="-25000">
                <a:solidFill>
                  <a:srgbClr val="FF0000"/>
                </a:solidFill>
                <a:latin typeface="Arial" charset="0"/>
              </a:rPr>
              <a:t>agua</a:t>
            </a:r>
            <a:endParaRPr lang="es-ES_tradnl" sz="1800" b="1">
              <a:solidFill>
                <a:srgbClr val="FF0000"/>
              </a:solidFill>
              <a:latin typeface="Arial" charset="0"/>
            </a:endParaRPr>
          </a:p>
        </p:txBody>
      </p:sp>
      <p:grpSp>
        <p:nvGrpSpPr>
          <p:cNvPr id="215054" name="27 Grupo"/>
          <p:cNvGrpSpPr>
            <a:grpSpLocks/>
          </p:cNvGrpSpPr>
          <p:nvPr/>
        </p:nvGrpSpPr>
        <p:grpSpPr bwMode="auto">
          <a:xfrm>
            <a:off x="6515100" y="2960688"/>
            <a:ext cx="560388" cy="1462087"/>
            <a:chOff x="6515100" y="2960370"/>
            <a:chExt cx="560070" cy="1463040"/>
          </a:xfrm>
        </p:grpSpPr>
        <p:cxnSp>
          <p:nvCxnSpPr>
            <p:cNvPr id="38" name="37 Conector recto de flecha"/>
            <p:cNvCxnSpPr/>
            <p:nvPr/>
          </p:nvCxnSpPr>
          <p:spPr>
            <a:xfrm flipV="1">
              <a:off x="6515100" y="3028676"/>
              <a:ext cx="0" cy="1394734"/>
            </a:xfrm>
            <a:prstGeom prst="straightConnector1">
              <a:avLst/>
            </a:prstGeom>
            <a:ln w="57150">
              <a:solidFill>
                <a:srgbClr val="118F0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5057" name="42 CuadroTexto"/>
            <p:cNvSpPr txBox="1">
              <a:spLocks noChangeArrowheads="1"/>
            </p:cNvSpPr>
            <p:nvPr/>
          </p:nvSpPr>
          <p:spPr bwMode="auto">
            <a:xfrm>
              <a:off x="6583680" y="2960370"/>
              <a:ext cx="491490" cy="369332"/>
            </a:xfrm>
            <a:prstGeom prst="rect">
              <a:avLst/>
            </a:prstGeom>
            <a:noFill/>
            <a:ln w="9525">
              <a:noFill/>
              <a:miter lim="800000"/>
              <a:headEnd/>
              <a:tailEnd/>
            </a:ln>
          </p:spPr>
          <p:txBody>
            <a:bodyPr>
              <a:spAutoFit/>
            </a:bodyPr>
            <a:lstStyle/>
            <a:p>
              <a:r>
                <a:rPr lang="es-ES_tradnl" sz="1800" b="1">
                  <a:solidFill>
                    <a:srgbClr val="118F07"/>
                  </a:solidFill>
                  <a:latin typeface="Arial" charset="0"/>
                </a:rPr>
                <a:t>E</a:t>
              </a:r>
            </a:p>
          </p:txBody>
        </p:sp>
      </p:grpSp>
      <p:sp>
        <p:nvSpPr>
          <p:cNvPr id="22" name="21 CuadroTexto"/>
          <p:cNvSpPr txBox="1">
            <a:spLocks noChangeArrowheads="1"/>
          </p:cNvSpPr>
          <p:nvPr/>
        </p:nvSpPr>
        <p:spPr bwMode="auto">
          <a:xfrm>
            <a:off x="207963" y="1938338"/>
            <a:ext cx="3449637" cy="3140075"/>
          </a:xfrm>
          <a:prstGeom prst="rect">
            <a:avLst/>
          </a:prstGeom>
          <a:solidFill>
            <a:schemeClr val="bg1"/>
          </a:solidFill>
          <a:ln w="9525">
            <a:solidFill>
              <a:schemeClr val="tx1"/>
            </a:solidFill>
            <a:miter lim="800000"/>
            <a:headEnd/>
            <a:tailEnd/>
          </a:ln>
        </p:spPr>
        <p:txBody>
          <a:bodyPr>
            <a:spAutoFit/>
          </a:bodyPr>
          <a:lstStyle/>
          <a:p>
            <a:pPr algn="ctr"/>
            <a:r>
              <a:rPr lang="es-ES_tradnl" sz="1800">
                <a:solidFill>
                  <a:srgbClr val="000000"/>
                </a:solidFill>
                <a:latin typeface="Arial" charset="0"/>
              </a:rPr>
              <a:t>Si la placa no cae ha de ser, necesariamente, porque la fuerza ejercida sobre ella hacia arriba (el empuje </a:t>
            </a:r>
            <a:r>
              <a:rPr lang="es-ES_tradnl" sz="1800" b="1">
                <a:solidFill>
                  <a:srgbClr val="118F07"/>
                </a:solidFill>
                <a:latin typeface="Arial" charset="0"/>
              </a:rPr>
              <a:t>E</a:t>
            </a:r>
            <a:r>
              <a:rPr lang="es-ES_tradnl" sz="1800">
                <a:solidFill>
                  <a:srgbClr val="000000"/>
                </a:solidFill>
                <a:latin typeface="Arial" charset="0"/>
              </a:rPr>
              <a:t>)</a:t>
            </a:r>
            <a:r>
              <a:rPr lang="es-ES_tradnl" sz="1800" b="1">
                <a:solidFill>
                  <a:srgbClr val="000000"/>
                </a:solidFill>
                <a:latin typeface="Arial" charset="0"/>
              </a:rPr>
              <a:t> </a:t>
            </a:r>
            <a:r>
              <a:rPr lang="es-ES_tradnl" sz="1800">
                <a:solidFill>
                  <a:srgbClr val="000000"/>
                </a:solidFill>
                <a:latin typeface="Arial" charset="0"/>
              </a:rPr>
              <a:t>es mayor que la ejercida hacia abajo por el peso del agua que soporta la placa en cada momento (</a:t>
            </a:r>
            <a:r>
              <a:rPr lang="es-ES_tradnl" sz="1800" b="1">
                <a:solidFill>
                  <a:srgbClr val="FF0000"/>
                </a:solidFill>
                <a:latin typeface="Arial" charset="0"/>
              </a:rPr>
              <a:t>P</a:t>
            </a:r>
            <a:r>
              <a:rPr lang="es-ES_tradnl" sz="1800" b="1" baseline="-25000">
                <a:solidFill>
                  <a:srgbClr val="FF0000"/>
                </a:solidFill>
                <a:latin typeface="Arial" charset="0"/>
              </a:rPr>
              <a:t>agua</a:t>
            </a:r>
            <a:r>
              <a:rPr lang="es-ES_tradnl" sz="1800">
                <a:solidFill>
                  <a:srgbClr val="000000"/>
                </a:solidFill>
                <a:latin typeface="Arial" charset="0"/>
              </a:rPr>
              <a:t>). </a:t>
            </a:r>
          </a:p>
          <a:p>
            <a:pPr algn="ctr"/>
            <a:r>
              <a:rPr lang="es-ES_tradnl" sz="1800">
                <a:solidFill>
                  <a:srgbClr val="000000"/>
                </a:solidFill>
                <a:latin typeface="Arial" charset="0"/>
              </a:rPr>
              <a:t>Además, el volumen de agua en el interior del tubo es menor que el volumen de agua desalojada por él.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83"/>
                                        </p:tgtEl>
                                        <p:attrNameLst>
                                          <p:attrName>style.visibility</p:attrName>
                                        </p:attrNameLst>
                                      </p:cBhvr>
                                      <p:to>
                                        <p:strVal val="visible"/>
                                      </p:to>
                                    </p:set>
                                  </p:childTnLst>
                                </p:cTn>
                              </p:par>
                              <p:par>
                                <p:cTn id="7" presetID="0" presetClass="path" presetSubtype="0" fill="hold" grpId="1" nodeType="withEffect">
                                  <p:stCondLst>
                                    <p:cond delay="0"/>
                                  </p:stCondLst>
                                  <p:childTnLst>
                                    <p:animMotion origin="layout" path="M -4.44444E-6 0.23774 L -4.44444E-6 0.11852 " pathEditMode="relative" rAng="0" ptsTypes="AA">
                                      <p:cBhvr>
                                        <p:cTn id="8" dur="5000" fill="hold"/>
                                        <p:tgtEl>
                                          <p:spTgt spid="7183"/>
                                        </p:tgtEl>
                                        <p:attrNameLst>
                                          <p:attrName>ppt_x</p:attrName>
                                          <p:attrName>ppt_y</p:attrName>
                                        </p:attrNameLst>
                                      </p:cBhvr>
                                      <p:rCtr x="0" y="-60"/>
                                    </p:animMotion>
                                  </p:childTnLst>
                                </p:cTn>
                              </p:par>
                              <p:par>
                                <p:cTn id="9" presetID="0" presetClass="path" presetSubtype="0" fill="hold" grpId="0" nodeType="withEffect">
                                  <p:stCondLst>
                                    <p:cond delay="0"/>
                                  </p:stCondLst>
                                  <p:childTnLst>
                                    <p:animMotion origin="layout" path="M 1.66667E-6 -4.92137E-6 L 1.66667E-6 0.12605 " pathEditMode="relative" rAng="0" ptsTypes="AA">
                                      <p:cBhvr>
                                        <p:cTn id="10" dur="5000" fill="hold"/>
                                        <p:tgtEl>
                                          <p:spTgt spid="7185"/>
                                        </p:tgtEl>
                                        <p:attrNameLst>
                                          <p:attrName>ppt_x</p:attrName>
                                          <p:attrName>ppt_y</p:attrName>
                                        </p:attrNameLst>
                                      </p:cBhvr>
                                      <p:rCtr x="0" y="63"/>
                                    </p:animMotion>
                                  </p:childTnLst>
                                </p:cTn>
                              </p:par>
                              <p:par>
                                <p:cTn id="11" presetID="0" presetClass="path" presetSubtype="0" fill="hold" grpId="0" nodeType="withEffect">
                                  <p:stCondLst>
                                    <p:cond delay="0"/>
                                  </p:stCondLst>
                                  <p:childTnLst>
                                    <p:animMotion origin="layout" path="M -2.77778E-6 -4.92137E-6 L -2.77778E-6 0.12605 " pathEditMode="relative" rAng="0" ptsTypes="AA">
                                      <p:cBhvr>
                                        <p:cTn id="12" dur="5000" fill="hold"/>
                                        <p:tgtEl>
                                          <p:spTgt spid="7186"/>
                                        </p:tgtEl>
                                        <p:attrNameLst>
                                          <p:attrName>ppt_x</p:attrName>
                                          <p:attrName>ppt_y</p:attrName>
                                        </p:attrNameLst>
                                      </p:cBhvr>
                                      <p:rCtr x="0" y="63"/>
                                    </p:animMotion>
                                  </p:childTnLst>
                                </p:cTn>
                              </p:par>
                              <p:par>
                                <p:cTn id="13" presetID="22" presetClass="entr" presetSubtype="1"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6000"/>
                                        <p:tgtEl>
                                          <p:spTgt spid="4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0"/>
                                        <p:tgtEl>
                                          <p:spTgt spid="42"/>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3" grpId="0" animBg="1"/>
      <p:bldP spid="7183" grpId="1" animBg="1"/>
      <p:bldP spid="7185" grpId="0" animBg="1"/>
      <p:bldP spid="7186" grpId="0" animBg="1"/>
      <p:bldP spid="42" grpId="0"/>
      <p:bldP spid="2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13"/>
          <p:cNvSpPr>
            <a:spLocks noChangeArrowheads="1"/>
          </p:cNvSpPr>
          <p:nvPr/>
        </p:nvSpPr>
        <p:spPr bwMode="auto">
          <a:xfrm>
            <a:off x="4721225" y="2274888"/>
            <a:ext cx="3600450" cy="3763962"/>
          </a:xfrm>
          <a:prstGeom prst="rect">
            <a:avLst/>
          </a:prstGeom>
          <a:solidFill>
            <a:schemeClr val="accent1"/>
          </a:solidFill>
          <a:ln w="9525">
            <a:noFill/>
            <a:miter lim="800000"/>
            <a:headEnd/>
            <a:tailEnd/>
          </a:ln>
        </p:spPr>
        <p:txBody>
          <a:bodyPr wrap="none" anchor="ctr"/>
          <a:lstStyle/>
          <a:p>
            <a:endParaRPr lang="es-ES_tradnl" sz="1800">
              <a:solidFill>
                <a:srgbClr val="000000"/>
              </a:solidFill>
              <a:latin typeface="Arial" charset="0"/>
            </a:endParaRPr>
          </a:p>
        </p:txBody>
      </p:sp>
      <p:sp>
        <p:nvSpPr>
          <p:cNvPr id="216067" name="Rectangle 14"/>
          <p:cNvSpPr>
            <a:spLocks noChangeArrowheads="1"/>
          </p:cNvSpPr>
          <p:nvPr/>
        </p:nvSpPr>
        <p:spPr bwMode="auto">
          <a:xfrm>
            <a:off x="5802313" y="1054100"/>
            <a:ext cx="1439862" cy="3384550"/>
          </a:xfrm>
          <a:prstGeom prst="rect">
            <a:avLst/>
          </a:prstGeom>
          <a:solidFill>
            <a:schemeClr val="bg1"/>
          </a:solidFill>
          <a:ln w="9525">
            <a:noFill/>
            <a:miter lim="800000"/>
            <a:headEnd/>
            <a:tailEnd/>
          </a:ln>
        </p:spPr>
        <p:txBody>
          <a:bodyPr wrap="none" anchor="ctr"/>
          <a:lstStyle/>
          <a:p>
            <a:endParaRPr lang="es-ES_tradnl" sz="1800">
              <a:solidFill>
                <a:srgbClr val="000000"/>
              </a:solidFill>
              <a:latin typeface="Arial" charset="0"/>
            </a:endParaRPr>
          </a:p>
        </p:txBody>
      </p:sp>
      <p:sp>
        <p:nvSpPr>
          <p:cNvPr id="7183" name="Rectangle 15"/>
          <p:cNvSpPr>
            <a:spLocks noChangeArrowheads="1"/>
          </p:cNvSpPr>
          <p:nvPr/>
        </p:nvSpPr>
        <p:spPr bwMode="auto">
          <a:xfrm>
            <a:off x="5802313" y="3303588"/>
            <a:ext cx="1439862" cy="2749550"/>
          </a:xfrm>
          <a:prstGeom prst="rect">
            <a:avLst/>
          </a:prstGeom>
          <a:solidFill>
            <a:schemeClr val="accent1"/>
          </a:solidFill>
          <a:ln w="9525">
            <a:noFill/>
            <a:miter lim="800000"/>
            <a:headEnd/>
            <a:tailEnd/>
          </a:ln>
        </p:spPr>
        <p:txBody>
          <a:bodyPr wrap="none" anchor="ctr"/>
          <a:lstStyle/>
          <a:p>
            <a:endParaRPr lang="es-ES_tradnl" sz="1800">
              <a:solidFill>
                <a:srgbClr val="000000"/>
              </a:solidFill>
              <a:latin typeface="Arial" charset="0"/>
            </a:endParaRPr>
          </a:p>
        </p:txBody>
      </p:sp>
      <p:sp>
        <p:nvSpPr>
          <p:cNvPr id="216069" name="Rectangle 16"/>
          <p:cNvSpPr>
            <a:spLocks noChangeArrowheads="1"/>
          </p:cNvSpPr>
          <p:nvPr/>
        </p:nvSpPr>
        <p:spPr bwMode="auto">
          <a:xfrm>
            <a:off x="5154613" y="6092825"/>
            <a:ext cx="2808287" cy="765175"/>
          </a:xfrm>
          <a:prstGeom prst="rect">
            <a:avLst/>
          </a:prstGeom>
          <a:solidFill>
            <a:schemeClr val="bg1"/>
          </a:solidFill>
          <a:ln w="9525">
            <a:noFill/>
            <a:miter lim="800000"/>
            <a:headEnd/>
            <a:tailEnd/>
          </a:ln>
        </p:spPr>
        <p:txBody>
          <a:bodyPr wrap="none" anchor="ctr"/>
          <a:lstStyle/>
          <a:p>
            <a:endParaRPr lang="es-ES_tradnl" sz="1800">
              <a:solidFill>
                <a:srgbClr val="000000"/>
              </a:solidFill>
              <a:latin typeface="Arial" charset="0"/>
            </a:endParaRPr>
          </a:p>
        </p:txBody>
      </p:sp>
      <p:sp>
        <p:nvSpPr>
          <p:cNvPr id="7185" name="Rectangle 17"/>
          <p:cNvSpPr>
            <a:spLocks noChangeArrowheads="1"/>
          </p:cNvSpPr>
          <p:nvPr/>
        </p:nvSpPr>
        <p:spPr bwMode="auto">
          <a:xfrm>
            <a:off x="4721225" y="404813"/>
            <a:ext cx="1081088" cy="1008062"/>
          </a:xfrm>
          <a:prstGeom prst="rect">
            <a:avLst/>
          </a:prstGeom>
          <a:solidFill>
            <a:schemeClr val="bg1"/>
          </a:solidFill>
          <a:ln w="9525">
            <a:noFill/>
            <a:miter lim="800000"/>
            <a:headEnd/>
            <a:tailEnd/>
          </a:ln>
        </p:spPr>
        <p:txBody>
          <a:bodyPr wrap="none" anchor="ctr"/>
          <a:lstStyle/>
          <a:p>
            <a:endParaRPr lang="es-ES_tradnl" sz="1800">
              <a:solidFill>
                <a:srgbClr val="000000"/>
              </a:solidFill>
              <a:latin typeface="Arial" charset="0"/>
            </a:endParaRPr>
          </a:p>
        </p:txBody>
      </p:sp>
      <p:sp>
        <p:nvSpPr>
          <p:cNvPr id="7186" name="Rectangle 18"/>
          <p:cNvSpPr>
            <a:spLocks noChangeArrowheads="1"/>
          </p:cNvSpPr>
          <p:nvPr/>
        </p:nvSpPr>
        <p:spPr bwMode="auto">
          <a:xfrm>
            <a:off x="7242175" y="404813"/>
            <a:ext cx="1081088" cy="1008062"/>
          </a:xfrm>
          <a:prstGeom prst="rect">
            <a:avLst/>
          </a:prstGeom>
          <a:solidFill>
            <a:schemeClr val="bg1"/>
          </a:solidFill>
          <a:ln w="9525">
            <a:noFill/>
            <a:miter lim="800000"/>
            <a:headEnd/>
            <a:tailEnd/>
          </a:ln>
        </p:spPr>
        <p:txBody>
          <a:bodyPr wrap="none" anchor="ctr"/>
          <a:lstStyle/>
          <a:p>
            <a:endParaRPr lang="es-ES_tradnl" sz="1800">
              <a:solidFill>
                <a:srgbClr val="000000"/>
              </a:solidFill>
              <a:latin typeface="Arial" charset="0"/>
            </a:endParaRPr>
          </a:p>
        </p:txBody>
      </p:sp>
      <p:grpSp>
        <p:nvGrpSpPr>
          <p:cNvPr id="216072" name="Group 19"/>
          <p:cNvGrpSpPr>
            <a:grpSpLocks/>
          </p:cNvGrpSpPr>
          <p:nvPr/>
        </p:nvGrpSpPr>
        <p:grpSpPr bwMode="auto">
          <a:xfrm>
            <a:off x="5802313" y="508000"/>
            <a:ext cx="1439862" cy="3930650"/>
            <a:chOff x="3403" y="320"/>
            <a:chExt cx="907" cy="2476"/>
          </a:xfrm>
        </p:grpSpPr>
        <p:sp>
          <p:nvSpPr>
            <p:cNvPr id="216084" name="Line 20"/>
            <p:cNvSpPr>
              <a:spLocks noChangeShapeType="1"/>
            </p:cNvSpPr>
            <p:nvPr/>
          </p:nvSpPr>
          <p:spPr bwMode="auto">
            <a:xfrm>
              <a:off x="3403" y="320"/>
              <a:ext cx="0" cy="2476"/>
            </a:xfrm>
            <a:prstGeom prst="line">
              <a:avLst/>
            </a:prstGeom>
            <a:noFill/>
            <a:ln w="38100">
              <a:solidFill>
                <a:schemeClr val="tx1"/>
              </a:solidFill>
              <a:round/>
              <a:headEnd/>
              <a:tailEnd/>
            </a:ln>
          </p:spPr>
          <p:txBody>
            <a:bodyPr/>
            <a:lstStyle/>
            <a:p>
              <a:endParaRPr lang="es-ES_tradnl"/>
            </a:p>
          </p:txBody>
        </p:sp>
        <p:sp>
          <p:nvSpPr>
            <p:cNvPr id="216085" name="Line 21"/>
            <p:cNvSpPr>
              <a:spLocks noChangeShapeType="1"/>
            </p:cNvSpPr>
            <p:nvPr/>
          </p:nvSpPr>
          <p:spPr bwMode="auto">
            <a:xfrm>
              <a:off x="4310" y="320"/>
              <a:ext cx="0" cy="2476"/>
            </a:xfrm>
            <a:prstGeom prst="line">
              <a:avLst/>
            </a:prstGeom>
            <a:noFill/>
            <a:ln w="38100">
              <a:solidFill>
                <a:schemeClr val="tx1"/>
              </a:solidFill>
              <a:round/>
              <a:headEnd/>
              <a:tailEnd/>
            </a:ln>
          </p:spPr>
          <p:txBody>
            <a:bodyPr/>
            <a:lstStyle/>
            <a:p>
              <a:endParaRPr lang="es-ES_tradnl"/>
            </a:p>
          </p:txBody>
        </p:sp>
      </p:grpSp>
      <p:sp>
        <p:nvSpPr>
          <p:cNvPr id="216073" name="Freeform 22"/>
          <p:cNvSpPr>
            <a:spLocks/>
          </p:cNvSpPr>
          <p:nvPr/>
        </p:nvSpPr>
        <p:spPr bwMode="auto">
          <a:xfrm>
            <a:off x="4708525" y="911225"/>
            <a:ext cx="3613150" cy="5154613"/>
          </a:xfrm>
          <a:custGeom>
            <a:avLst/>
            <a:gdLst>
              <a:gd name="T0" fmla="*/ 0 w 2268"/>
              <a:gd name="T1" fmla="*/ 2147483647 h 3220"/>
              <a:gd name="T2" fmla="*/ 0 w 2268"/>
              <a:gd name="T3" fmla="*/ 2147483647 h 3220"/>
              <a:gd name="T4" fmla="*/ 2147483647 w 2268"/>
              <a:gd name="T5" fmla="*/ 2147483647 h 3220"/>
              <a:gd name="T6" fmla="*/ 2147483647 w 2268"/>
              <a:gd name="T7" fmla="*/ 0 h 3220"/>
              <a:gd name="T8" fmla="*/ 0 60000 65536"/>
              <a:gd name="T9" fmla="*/ 0 60000 65536"/>
              <a:gd name="T10" fmla="*/ 0 60000 65536"/>
              <a:gd name="T11" fmla="*/ 0 60000 65536"/>
              <a:gd name="T12" fmla="*/ 0 w 2268"/>
              <a:gd name="T13" fmla="*/ 0 h 3220"/>
              <a:gd name="T14" fmla="*/ 2268 w 2268"/>
              <a:gd name="T15" fmla="*/ 3220 h 3220"/>
            </a:gdLst>
            <a:ahLst/>
            <a:cxnLst>
              <a:cxn ang="T8">
                <a:pos x="T0" y="T1"/>
              </a:cxn>
              <a:cxn ang="T9">
                <a:pos x="T2" y="T3"/>
              </a:cxn>
              <a:cxn ang="T10">
                <a:pos x="T4" y="T5"/>
              </a:cxn>
              <a:cxn ang="T11">
                <a:pos x="T6" y="T7"/>
              </a:cxn>
            </a:cxnLst>
            <a:rect l="T12" t="T13" r="T14" b="T15"/>
            <a:pathLst>
              <a:path w="2268" h="3220">
                <a:moveTo>
                  <a:pt x="0" y="45"/>
                </a:moveTo>
                <a:lnTo>
                  <a:pt x="0" y="3220"/>
                </a:lnTo>
                <a:lnTo>
                  <a:pt x="2268" y="3220"/>
                </a:lnTo>
                <a:lnTo>
                  <a:pt x="2268" y="0"/>
                </a:lnTo>
              </a:path>
            </a:pathLst>
          </a:custGeom>
          <a:noFill/>
          <a:ln w="76200" cmpd="sng">
            <a:solidFill>
              <a:schemeClr val="tx1"/>
            </a:solidFill>
            <a:round/>
            <a:headEnd/>
            <a:tailEnd/>
          </a:ln>
        </p:spPr>
        <p:txBody>
          <a:bodyPr/>
          <a:lstStyle/>
          <a:p>
            <a:endParaRPr lang="es-ES_tradnl"/>
          </a:p>
        </p:txBody>
      </p:sp>
      <p:grpSp>
        <p:nvGrpSpPr>
          <p:cNvPr id="216074" name="Group 23"/>
          <p:cNvGrpSpPr>
            <a:grpSpLocks/>
          </p:cNvGrpSpPr>
          <p:nvPr/>
        </p:nvGrpSpPr>
        <p:grpSpPr bwMode="auto">
          <a:xfrm>
            <a:off x="5657850" y="4410075"/>
            <a:ext cx="1728788" cy="61913"/>
            <a:chOff x="3312" y="2778"/>
            <a:chExt cx="1089" cy="39"/>
          </a:xfrm>
        </p:grpSpPr>
        <p:sp>
          <p:nvSpPr>
            <p:cNvPr id="216082" name="Line 24"/>
            <p:cNvSpPr>
              <a:spLocks noChangeShapeType="1"/>
            </p:cNvSpPr>
            <p:nvPr/>
          </p:nvSpPr>
          <p:spPr bwMode="auto">
            <a:xfrm>
              <a:off x="3312" y="2796"/>
              <a:ext cx="1089" cy="0"/>
            </a:xfrm>
            <a:prstGeom prst="line">
              <a:avLst/>
            </a:prstGeom>
            <a:noFill/>
            <a:ln w="57150">
              <a:solidFill>
                <a:srgbClr val="7D2D2B"/>
              </a:solidFill>
              <a:round/>
              <a:headEnd/>
              <a:tailEnd/>
            </a:ln>
          </p:spPr>
          <p:txBody>
            <a:bodyPr/>
            <a:lstStyle/>
            <a:p>
              <a:endParaRPr lang="es-ES_tradnl"/>
            </a:p>
          </p:txBody>
        </p:sp>
        <p:sp>
          <p:nvSpPr>
            <p:cNvPr id="216083" name="Rectangle 25"/>
            <p:cNvSpPr>
              <a:spLocks noChangeArrowheads="1"/>
            </p:cNvSpPr>
            <p:nvPr/>
          </p:nvSpPr>
          <p:spPr bwMode="auto">
            <a:xfrm>
              <a:off x="3839" y="2778"/>
              <a:ext cx="33" cy="39"/>
            </a:xfrm>
            <a:prstGeom prst="rect">
              <a:avLst/>
            </a:prstGeom>
            <a:solidFill>
              <a:srgbClr val="CCECFF"/>
            </a:solidFill>
            <a:ln w="9525">
              <a:solidFill>
                <a:srgbClr val="7D2D2B"/>
              </a:solidFill>
              <a:miter lim="800000"/>
              <a:headEnd/>
              <a:tailEnd/>
            </a:ln>
          </p:spPr>
          <p:txBody>
            <a:bodyPr wrap="none" anchor="ctr"/>
            <a:lstStyle/>
            <a:p>
              <a:endParaRPr lang="es-ES_tradnl" sz="1800">
                <a:solidFill>
                  <a:srgbClr val="000000"/>
                </a:solidFill>
                <a:latin typeface="Arial" charset="0"/>
              </a:endParaRPr>
            </a:p>
          </p:txBody>
        </p:sp>
      </p:grpSp>
      <p:sp>
        <p:nvSpPr>
          <p:cNvPr id="26" name="25 Rectángulo"/>
          <p:cNvSpPr/>
          <p:nvPr/>
        </p:nvSpPr>
        <p:spPr>
          <a:xfrm>
            <a:off x="0" y="0"/>
            <a:ext cx="3851275" cy="6858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srgbClr val="FFFFFF"/>
              </a:solidFill>
            </a:endParaRPr>
          </a:p>
        </p:txBody>
      </p:sp>
      <p:cxnSp>
        <p:nvCxnSpPr>
          <p:cNvPr id="40" name="39 Conector recto de flecha"/>
          <p:cNvCxnSpPr/>
          <p:nvPr/>
        </p:nvCxnSpPr>
        <p:spPr>
          <a:xfrm>
            <a:off x="6515100" y="4422775"/>
            <a:ext cx="0" cy="960438"/>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41 CuadroTexto"/>
          <p:cNvSpPr txBox="1">
            <a:spLocks noChangeArrowheads="1"/>
          </p:cNvSpPr>
          <p:nvPr/>
        </p:nvSpPr>
        <p:spPr bwMode="auto">
          <a:xfrm>
            <a:off x="6594475" y="5108575"/>
            <a:ext cx="960438" cy="369888"/>
          </a:xfrm>
          <a:prstGeom prst="rect">
            <a:avLst/>
          </a:prstGeom>
          <a:noFill/>
          <a:ln w="9525">
            <a:noFill/>
            <a:miter lim="800000"/>
            <a:headEnd/>
            <a:tailEnd/>
          </a:ln>
        </p:spPr>
        <p:txBody>
          <a:bodyPr>
            <a:spAutoFit/>
          </a:bodyPr>
          <a:lstStyle/>
          <a:p>
            <a:r>
              <a:rPr lang="es-ES_tradnl" sz="1800" b="1">
                <a:solidFill>
                  <a:srgbClr val="FF0000"/>
                </a:solidFill>
                <a:latin typeface="Arial" charset="0"/>
              </a:rPr>
              <a:t>P</a:t>
            </a:r>
            <a:r>
              <a:rPr lang="es-ES_tradnl" sz="1800" b="1" baseline="-25000">
                <a:solidFill>
                  <a:srgbClr val="FF0000"/>
                </a:solidFill>
                <a:latin typeface="Arial" charset="0"/>
              </a:rPr>
              <a:t>agua</a:t>
            </a:r>
            <a:endParaRPr lang="es-ES_tradnl" sz="1800" b="1">
              <a:solidFill>
                <a:srgbClr val="FF0000"/>
              </a:solidFill>
              <a:latin typeface="Arial" charset="0"/>
            </a:endParaRPr>
          </a:p>
        </p:txBody>
      </p:sp>
      <p:grpSp>
        <p:nvGrpSpPr>
          <p:cNvPr id="216078" name="23 Grupo"/>
          <p:cNvGrpSpPr>
            <a:grpSpLocks/>
          </p:cNvGrpSpPr>
          <p:nvPr/>
        </p:nvGrpSpPr>
        <p:grpSpPr bwMode="auto">
          <a:xfrm>
            <a:off x="6515100" y="2960688"/>
            <a:ext cx="560388" cy="1462087"/>
            <a:chOff x="6515100" y="2960370"/>
            <a:chExt cx="560070" cy="1463040"/>
          </a:xfrm>
        </p:grpSpPr>
        <p:cxnSp>
          <p:nvCxnSpPr>
            <p:cNvPr id="25" name="24 Conector recto de flecha"/>
            <p:cNvCxnSpPr/>
            <p:nvPr/>
          </p:nvCxnSpPr>
          <p:spPr>
            <a:xfrm flipV="1">
              <a:off x="6515100" y="3028676"/>
              <a:ext cx="0" cy="1394734"/>
            </a:xfrm>
            <a:prstGeom prst="straightConnector1">
              <a:avLst/>
            </a:prstGeom>
            <a:ln w="57150">
              <a:solidFill>
                <a:srgbClr val="118F0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6081" name="27 CuadroTexto"/>
            <p:cNvSpPr txBox="1">
              <a:spLocks noChangeArrowheads="1"/>
            </p:cNvSpPr>
            <p:nvPr/>
          </p:nvSpPr>
          <p:spPr bwMode="auto">
            <a:xfrm>
              <a:off x="6583680" y="2960370"/>
              <a:ext cx="491490" cy="369332"/>
            </a:xfrm>
            <a:prstGeom prst="rect">
              <a:avLst/>
            </a:prstGeom>
            <a:noFill/>
            <a:ln w="9525">
              <a:noFill/>
              <a:miter lim="800000"/>
              <a:headEnd/>
              <a:tailEnd/>
            </a:ln>
          </p:spPr>
          <p:txBody>
            <a:bodyPr>
              <a:spAutoFit/>
            </a:bodyPr>
            <a:lstStyle/>
            <a:p>
              <a:r>
                <a:rPr lang="es-ES_tradnl" sz="1800" b="1">
                  <a:solidFill>
                    <a:srgbClr val="118F07"/>
                  </a:solidFill>
                  <a:latin typeface="Arial" charset="0"/>
                </a:rPr>
                <a:t>E</a:t>
              </a:r>
            </a:p>
          </p:txBody>
        </p:sp>
      </p:grpSp>
      <p:sp>
        <p:nvSpPr>
          <p:cNvPr id="27" name="26 CuadroTexto"/>
          <p:cNvSpPr txBox="1">
            <a:spLocks noChangeArrowheads="1"/>
          </p:cNvSpPr>
          <p:nvPr/>
        </p:nvSpPr>
        <p:spPr bwMode="auto">
          <a:xfrm>
            <a:off x="219075" y="1938338"/>
            <a:ext cx="3384550" cy="3140075"/>
          </a:xfrm>
          <a:prstGeom prst="rect">
            <a:avLst/>
          </a:prstGeom>
          <a:solidFill>
            <a:schemeClr val="bg1"/>
          </a:solidFill>
          <a:ln w="9525">
            <a:solidFill>
              <a:schemeClr val="tx1"/>
            </a:solidFill>
            <a:miter lim="800000"/>
            <a:headEnd/>
            <a:tailEnd/>
          </a:ln>
        </p:spPr>
        <p:txBody>
          <a:bodyPr>
            <a:spAutoFit/>
          </a:bodyPr>
          <a:lstStyle/>
          <a:p>
            <a:pPr algn="ctr"/>
            <a:r>
              <a:rPr lang="es-ES_tradnl" sz="1800">
                <a:solidFill>
                  <a:srgbClr val="000000"/>
                </a:solidFill>
                <a:latin typeface="Arial" charset="0"/>
              </a:rPr>
              <a:t>Si aún no cae la placa, es porque la fuerza ejercida sobre ella hacia arriba (el empuje </a:t>
            </a:r>
            <a:r>
              <a:rPr lang="es-ES_tradnl" sz="1800" b="1">
                <a:solidFill>
                  <a:srgbClr val="118F07"/>
                </a:solidFill>
                <a:latin typeface="Arial" charset="0"/>
              </a:rPr>
              <a:t>E</a:t>
            </a:r>
            <a:r>
              <a:rPr lang="es-ES_tradnl" sz="1800">
                <a:solidFill>
                  <a:srgbClr val="000000"/>
                </a:solidFill>
                <a:latin typeface="Arial" charset="0"/>
              </a:rPr>
              <a:t>)</a:t>
            </a:r>
            <a:r>
              <a:rPr lang="es-ES_tradnl" sz="1800" b="1">
                <a:solidFill>
                  <a:srgbClr val="000000"/>
                </a:solidFill>
                <a:latin typeface="Arial" charset="0"/>
              </a:rPr>
              <a:t> </a:t>
            </a:r>
            <a:r>
              <a:rPr lang="es-ES_tradnl" sz="1800">
                <a:solidFill>
                  <a:srgbClr val="000000"/>
                </a:solidFill>
                <a:latin typeface="Arial" charset="0"/>
              </a:rPr>
              <a:t>sigue siendo mayor que la ejercida hacia abajo por el peso del agua que soporta la placa (</a:t>
            </a:r>
            <a:r>
              <a:rPr lang="es-ES_tradnl" sz="1800" b="1">
                <a:solidFill>
                  <a:srgbClr val="FF0000"/>
                </a:solidFill>
                <a:latin typeface="Arial" charset="0"/>
              </a:rPr>
              <a:t>P</a:t>
            </a:r>
            <a:r>
              <a:rPr lang="es-ES_tradnl" sz="1800" b="1" baseline="-25000">
                <a:solidFill>
                  <a:srgbClr val="FF0000"/>
                </a:solidFill>
                <a:latin typeface="Arial" charset="0"/>
              </a:rPr>
              <a:t>agua</a:t>
            </a:r>
            <a:r>
              <a:rPr lang="es-ES_tradnl" sz="1800">
                <a:solidFill>
                  <a:srgbClr val="000000"/>
                </a:solidFill>
                <a:latin typeface="Arial" charset="0"/>
              </a:rPr>
              <a:t>). </a:t>
            </a:r>
          </a:p>
          <a:p>
            <a:pPr algn="ctr"/>
            <a:r>
              <a:rPr lang="es-ES_tradnl" sz="1800">
                <a:solidFill>
                  <a:srgbClr val="000000"/>
                </a:solidFill>
                <a:latin typeface="Arial" charset="0"/>
              </a:rPr>
              <a:t>Además, el volumen de agua en el interior del tubo sigue siendo menor que el volumen de agua desalojada por él.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83"/>
                                        </p:tgtEl>
                                        <p:attrNameLst>
                                          <p:attrName>style.visibility</p:attrName>
                                        </p:attrNameLst>
                                      </p:cBhvr>
                                      <p:to>
                                        <p:strVal val="visible"/>
                                      </p:to>
                                    </p:set>
                                  </p:childTnLst>
                                </p:cTn>
                              </p:par>
                              <p:par>
                                <p:cTn id="9" presetID="0" presetClass="path" presetSubtype="0" fill="hold" grpId="1" nodeType="withEffect">
                                  <p:stCondLst>
                                    <p:cond delay="0"/>
                                  </p:stCondLst>
                                  <p:childTnLst>
                                    <p:animMotion origin="layout" path="M -4.44444E-6 0.04768 L -4.44444E-6 2.96296E-6 " pathEditMode="relative" rAng="0" ptsTypes="AA">
                                      <p:cBhvr>
                                        <p:cTn id="10" dur="5000" fill="hold"/>
                                        <p:tgtEl>
                                          <p:spTgt spid="7183"/>
                                        </p:tgtEl>
                                        <p:attrNameLst>
                                          <p:attrName>ppt_x</p:attrName>
                                          <p:attrName>ppt_y</p:attrName>
                                        </p:attrNameLst>
                                      </p:cBhvr>
                                      <p:rCtr x="0" y="-24"/>
                                    </p:animMotion>
                                  </p:childTnLst>
                                </p:cTn>
                              </p:par>
                              <p:par>
                                <p:cTn id="11" presetID="0" presetClass="path" presetSubtype="0" fill="hold" grpId="0" nodeType="withEffect">
                                  <p:stCondLst>
                                    <p:cond delay="0"/>
                                  </p:stCondLst>
                                  <p:childTnLst>
                                    <p:animMotion origin="layout" path="M 2.77778E-6 0.1449 L 2.77778E-6 0.18102 " pathEditMode="relative" rAng="0" ptsTypes="AA">
                                      <p:cBhvr>
                                        <p:cTn id="12" dur="5000" fill="hold"/>
                                        <p:tgtEl>
                                          <p:spTgt spid="7185"/>
                                        </p:tgtEl>
                                        <p:attrNameLst>
                                          <p:attrName>ppt_x</p:attrName>
                                          <p:attrName>ppt_y</p:attrName>
                                        </p:attrNameLst>
                                      </p:cBhvr>
                                      <p:rCtr x="0" y="18"/>
                                    </p:animMotion>
                                  </p:childTnLst>
                                </p:cTn>
                              </p:par>
                              <p:par>
                                <p:cTn id="13" presetID="0" presetClass="path" presetSubtype="0" fill="hold" grpId="0" nodeType="withEffect">
                                  <p:stCondLst>
                                    <p:cond delay="0"/>
                                  </p:stCondLst>
                                  <p:childTnLst>
                                    <p:animMotion origin="layout" path="M -1.66667E-6 0.1449 L -1.66667E-6 0.17801 " pathEditMode="relative" rAng="0" ptsTypes="AA">
                                      <p:cBhvr>
                                        <p:cTn id="14" dur="5000" fill="hold"/>
                                        <p:tgtEl>
                                          <p:spTgt spid="7186"/>
                                        </p:tgtEl>
                                        <p:attrNameLst>
                                          <p:attrName>ppt_x</p:attrName>
                                          <p:attrName>ppt_y</p:attrName>
                                        </p:attrNameLst>
                                      </p:cBhvr>
                                      <p:rCtr x="0" y="16"/>
                                    </p:animMotion>
                                  </p:childTnLst>
                                </p:cTn>
                              </p:par>
                              <p:par>
                                <p:cTn id="15" presetID="22" presetClass="entr" presetSubtype="1"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up)">
                                      <p:cBhvr>
                                        <p:cTn id="17" dur="5000"/>
                                        <p:tgtEl>
                                          <p:spTgt spid="4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3" grpId="0" animBg="1"/>
      <p:bldP spid="7183" grpId="1" animBg="1"/>
      <p:bldP spid="7185" grpId="0" animBg="1"/>
      <p:bldP spid="7186" grpId="0" animBg="1"/>
      <p:bldP spid="42" grpId="0"/>
      <p:bldP spid="2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3"/>
          <p:cNvSpPr>
            <a:spLocks noChangeArrowheads="1"/>
          </p:cNvSpPr>
          <p:nvPr/>
        </p:nvSpPr>
        <p:spPr bwMode="auto">
          <a:xfrm>
            <a:off x="4710113" y="2708275"/>
            <a:ext cx="3600450" cy="3330575"/>
          </a:xfrm>
          <a:prstGeom prst="rect">
            <a:avLst/>
          </a:prstGeom>
          <a:solidFill>
            <a:schemeClr val="accent1"/>
          </a:solidFill>
          <a:ln w="9525">
            <a:noFill/>
            <a:miter lim="800000"/>
            <a:headEnd/>
            <a:tailEnd/>
          </a:ln>
        </p:spPr>
        <p:txBody>
          <a:bodyPr wrap="none" anchor="ctr"/>
          <a:lstStyle/>
          <a:p>
            <a:endParaRPr lang="es-ES_tradnl" sz="1800" b="1">
              <a:solidFill>
                <a:srgbClr val="FF0000"/>
              </a:solidFill>
              <a:latin typeface="Arial" charset="0"/>
            </a:endParaRPr>
          </a:p>
        </p:txBody>
      </p:sp>
      <p:sp>
        <p:nvSpPr>
          <p:cNvPr id="217091" name="Rectangle 14"/>
          <p:cNvSpPr>
            <a:spLocks noChangeArrowheads="1"/>
          </p:cNvSpPr>
          <p:nvPr/>
        </p:nvSpPr>
        <p:spPr bwMode="auto">
          <a:xfrm>
            <a:off x="5791200" y="1054100"/>
            <a:ext cx="1439863" cy="3384550"/>
          </a:xfrm>
          <a:prstGeom prst="rect">
            <a:avLst/>
          </a:prstGeom>
          <a:solidFill>
            <a:schemeClr val="bg1"/>
          </a:solidFill>
          <a:ln w="9525">
            <a:noFill/>
            <a:miter lim="800000"/>
            <a:headEnd/>
            <a:tailEnd/>
          </a:ln>
        </p:spPr>
        <p:txBody>
          <a:bodyPr wrap="none" anchor="ctr"/>
          <a:lstStyle/>
          <a:p>
            <a:endParaRPr lang="es-ES_tradnl" sz="1800">
              <a:solidFill>
                <a:srgbClr val="000000"/>
              </a:solidFill>
              <a:latin typeface="Arial" charset="0"/>
            </a:endParaRPr>
          </a:p>
        </p:txBody>
      </p:sp>
      <p:sp>
        <p:nvSpPr>
          <p:cNvPr id="7183" name="Rectangle 15"/>
          <p:cNvSpPr>
            <a:spLocks noChangeArrowheads="1"/>
          </p:cNvSpPr>
          <p:nvPr/>
        </p:nvSpPr>
        <p:spPr bwMode="auto">
          <a:xfrm>
            <a:off x="5791200" y="3268663"/>
            <a:ext cx="1439863" cy="2784475"/>
          </a:xfrm>
          <a:prstGeom prst="rect">
            <a:avLst/>
          </a:prstGeom>
          <a:solidFill>
            <a:schemeClr val="accent1"/>
          </a:solidFill>
          <a:ln w="9525">
            <a:noFill/>
            <a:miter lim="800000"/>
            <a:headEnd/>
            <a:tailEnd/>
          </a:ln>
        </p:spPr>
        <p:txBody>
          <a:bodyPr wrap="none" anchor="ctr"/>
          <a:lstStyle/>
          <a:p>
            <a:endParaRPr lang="es-ES_tradnl" sz="1800">
              <a:solidFill>
                <a:srgbClr val="000000"/>
              </a:solidFill>
              <a:latin typeface="Arial" charset="0"/>
            </a:endParaRPr>
          </a:p>
        </p:txBody>
      </p:sp>
      <p:sp>
        <p:nvSpPr>
          <p:cNvPr id="217093" name="Rectangle 16"/>
          <p:cNvSpPr>
            <a:spLocks noChangeArrowheads="1"/>
          </p:cNvSpPr>
          <p:nvPr/>
        </p:nvSpPr>
        <p:spPr bwMode="auto">
          <a:xfrm>
            <a:off x="4754563" y="6092825"/>
            <a:ext cx="2808287" cy="765175"/>
          </a:xfrm>
          <a:prstGeom prst="rect">
            <a:avLst/>
          </a:prstGeom>
          <a:solidFill>
            <a:schemeClr val="bg1"/>
          </a:solidFill>
          <a:ln w="9525">
            <a:noFill/>
            <a:miter lim="800000"/>
            <a:headEnd/>
            <a:tailEnd/>
          </a:ln>
        </p:spPr>
        <p:txBody>
          <a:bodyPr wrap="none" anchor="ctr"/>
          <a:lstStyle/>
          <a:p>
            <a:endParaRPr lang="es-ES_tradnl" sz="1800">
              <a:solidFill>
                <a:srgbClr val="000000"/>
              </a:solidFill>
              <a:latin typeface="Arial" charset="0"/>
            </a:endParaRPr>
          </a:p>
        </p:txBody>
      </p:sp>
      <p:sp>
        <p:nvSpPr>
          <p:cNvPr id="7185" name="Rectangle 17"/>
          <p:cNvSpPr>
            <a:spLocks noChangeArrowheads="1"/>
          </p:cNvSpPr>
          <p:nvPr/>
        </p:nvSpPr>
        <p:spPr bwMode="auto">
          <a:xfrm>
            <a:off x="4710113" y="655638"/>
            <a:ext cx="1081087" cy="876300"/>
          </a:xfrm>
          <a:prstGeom prst="rect">
            <a:avLst/>
          </a:prstGeom>
          <a:solidFill>
            <a:schemeClr val="bg1"/>
          </a:solidFill>
          <a:ln w="9525">
            <a:noFill/>
            <a:miter lim="800000"/>
            <a:headEnd/>
            <a:tailEnd/>
          </a:ln>
        </p:spPr>
        <p:txBody>
          <a:bodyPr wrap="none" anchor="ctr"/>
          <a:lstStyle/>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a:p>
            <a:endParaRPr lang="es-ES_tradnl" sz="1800">
              <a:solidFill>
                <a:srgbClr val="000000"/>
              </a:solidFill>
              <a:latin typeface="Arial" charset="0"/>
            </a:endParaRPr>
          </a:p>
        </p:txBody>
      </p:sp>
      <p:sp>
        <p:nvSpPr>
          <p:cNvPr id="7186" name="Rectangle 18"/>
          <p:cNvSpPr>
            <a:spLocks noChangeArrowheads="1"/>
          </p:cNvSpPr>
          <p:nvPr/>
        </p:nvSpPr>
        <p:spPr bwMode="auto">
          <a:xfrm>
            <a:off x="7231063" y="655638"/>
            <a:ext cx="1081087" cy="876300"/>
          </a:xfrm>
          <a:prstGeom prst="rect">
            <a:avLst/>
          </a:prstGeom>
          <a:solidFill>
            <a:schemeClr val="bg1"/>
          </a:solidFill>
          <a:ln w="9525">
            <a:noFill/>
            <a:miter lim="800000"/>
            <a:headEnd/>
            <a:tailEnd/>
          </a:ln>
        </p:spPr>
        <p:txBody>
          <a:bodyPr wrap="none" anchor="ctr"/>
          <a:lstStyle/>
          <a:p>
            <a:endParaRPr lang="es-ES_tradnl" sz="1800">
              <a:solidFill>
                <a:srgbClr val="000000"/>
              </a:solidFill>
              <a:latin typeface="Arial" charset="0"/>
            </a:endParaRPr>
          </a:p>
        </p:txBody>
      </p:sp>
      <p:grpSp>
        <p:nvGrpSpPr>
          <p:cNvPr id="217096" name="Group 19"/>
          <p:cNvGrpSpPr>
            <a:grpSpLocks/>
          </p:cNvGrpSpPr>
          <p:nvPr/>
        </p:nvGrpSpPr>
        <p:grpSpPr bwMode="auto">
          <a:xfrm>
            <a:off x="5791200" y="508000"/>
            <a:ext cx="1439863" cy="3930650"/>
            <a:chOff x="3403" y="320"/>
            <a:chExt cx="907" cy="2476"/>
          </a:xfrm>
        </p:grpSpPr>
        <p:sp>
          <p:nvSpPr>
            <p:cNvPr id="217110" name="Line 20"/>
            <p:cNvSpPr>
              <a:spLocks noChangeShapeType="1"/>
            </p:cNvSpPr>
            <p:nvPr/>
          </p:nvSpPr>
          <p:spPr bwMode="auto">
            <a:xfrm>
              <a:off x="3403" y="320"/>
              <a:ext cx="0" cy="2476"/>
            </a:xfrm>
            <a:prstGeom prst="line">
              <a:avLst/>
            </a:prstGeom>
            <a:noFill/>
            <a:ln w="38100">
              <a:solidFill>
                <a:schemeClr val="tx1"/>
              </a:solidFill>
              <a:round/>
              <a:headEnd/>
              <a:tailEnd/>
            </a:ln>
          </p:spPr>
          <p:txBody>
            <a:bodyPr/>
            <a:lstStyle/>
            <a:p>
              <a:endParaRPr lang="es-ES_tradnl"/>
            </a:p>
          </p:txBody>
        </p:sp>
        <p:sp>
          <p:nvSpPr>
            <p:cNvPr id="217111" name="Line 21"/>
            <p:cNvSpPr>
              <a:spLocks noChangeShapeType="1"/>
            </p:cNvSpPr>
            <p:nvPr/>
          </p:nvSpPr>
          <p:spPr bwMode="auto">
            <a:xfrm>
              <a:off x="4310" y="320"/>
              <a:ext cx="0" cy="2476"/>
            </a:xfrm>
            <a:prstGeom prst="line">
              <a:avLst/>
            </a:prstGeom>
            <a:noFill/>
            <a:ln w="38100">
              <a:solidFill>
                <a:schemeClr val="tx1"/>
              </a:solidFill>
              <a:round/>
              <a:headEnd/>
              <a:tailEnd/>
            </a:ln>
          </p:spPr>
          <p:txBody>
            <a:bodyPr/>
            <a:lstStyle/>
            <a:p>
              <a:endParaRPr lang="es-ES_tradnl"/>
            </a:p>
          </p:txBody>
        </p:sp>
      </p:grpSp>
      <p:sp>
        <p:nvSpPr>
          <p:cNvPr id="217097" name="Freeform 22"/>
          <p:cNvSpPr>
            <a:spLocks/>
          </p:cNvSpPr>
          <p:nvPr/>
        </p:nvSpPr>
        <p:spPr bwMode="auto">
          <a:xfrm>
            <a:off x="4697413" y="911225"/>
            <a:ext cx="3613150" cy="5154613"/>
          </a:xfrm>
          <a:custGeom>
            <a:avLst/>
            <a:gdLst>
              <a:gd name="T0" fmla="*/ 0 w 2268"/>
              <a:gd name="T1" fmla="*/ 2147483647 h 3220"/>
              <a:gd name="T2" fmla="*/ 0 w 2268"/>
              <a:gd name="T3" fmla="*/ 2147483647 h 3220"/>
              <a:gd name="T4" fmla="*/ 2147483647 w 2268"/>
              <a:gd name="T5" fmla="*/ 2147483647 h 3220"/>
              <a:gd name="T6" fmla="*/ 2147483647 w 2268"/>
              <a:gd name="T7" fmla="*/ 0 h 3220"/>
              <a:gd name="T8" fmla="*/ 0 60000 65536"/>
              <a:gd name="T9" fmla="*/ 0 60000 65536"/>
              <a:gd name="T10" fmla="*/ 0 60000 65536"/>
              <a:gd name="T11" fmla="*/ 0 60000 65536"/>
              <a:gd name="T12" fmla="*/ 0 w 2268"/>
              <a:gd name="T13" fmla="*/ 0 h 3220"/>
              <a:gd name="T14" fmla="*/ 2268 w 2268"/>
              <a:gd name="T15" fmla="*/ 3220 h 3220"/>
            </a:gdLst>
            <a:ahLst/>
            <a:cxnLst>
              <a:cxn ang="T8">
                <a:pos x="T0" y="T1"/>
              </a:cxn>
              <a:cxn ang="T9">
                <a:pos x="T2" y="T3"/>
              </a:cxn>
              <a:cxn ang="T10">
                <a:pos x="T4" y="T5"/>
              </a:cxn>
              <a:cxn ang="T11">
                <a:pos x="T6" y="T7"/>
              </a:cxn>
            </a:cxnLst>
            <a:rect l="T12" t="T13" r="T14" b="T15"/>
            <a:pathLst>
              <a:path w="2268" h="3220">
                <a:moveTo>
                  <a:pt x="0" y="45"/>
                </a:moveTo>
                <a:lnTo>
                  <a:pt x="0" y="3220"/>
                </a:lnTo>
                <a:lnTo>
                  <a:pt x="2268" y="3220"/>
                </a:lnTo>
                <a:lnTo>
                  <a:pt x="2268" y="0"/>
                </a:lnTo>
              </a:path>
            </a:pathLst>
          </a:custGeom>
          <a:noFill/>
          <a:ln w="76200" cmpd="sng">
            <a:solidFill>
              <a:schemeClr val="tx1"/>
            </a:solidFill>
            <a:round/>
            <a:headEnd/>
            <a:tailEnd/>
          </a:ln>
        </p:spPr>
        <p:txBody>
          <a:bodyPr/>
          <a:lstStyle/>
          <a:p>
            <a:endParaRPr lang="es-ES_tradnl"/>
          </a:p>
        </p:txBody>
      </p:sp>
      <p:grpSp>
        <p:nvGrpSpPr>
          <p:cNvPr id="3" name="Group 23"/>
          <p:cNvGrpSpPr>
            <a:grpSpLocks/>
          </p:cNvGrpSpPr>
          <p:nvPr/>
        </p:nvGrpSpPr>
        <p:grpSpPr bwMode="auto">
          <a:xfrm>
            <a:off x="5646738" y="4410075"/>
            <a:ext cx="1728787" cy="61913"/>
            <a:chOff x="3312" y="2778"/>
            <a:chExt cx="1089" cy="39"/>
          </a:xfrm>
        </p:grpSpPr>
        <p:sp>
          <p:nvSpPr>
            <p:cNvPr id="217108" name="Line 24"/>
            <p:cNvSpPr>
              <a:spLocks noChangeShapeType="1"/>
            </p:cNvSpPr>
            <p:nvPr/>
          </p:nvSpPr>
          <p:spPr bwMode="auto">
            <a:xfrm>
              <a:off x="3312" y="2796"/>
              <a:ext cx="1089" cy="0"/>
            </a:xfrm>
            <a:prstGeom prst="line">
              <a:avLst/>
            </a:prstGeom>
            <a:noFill/>
            <a:ln w="57150">
              <a:solidFill>
                <a:srgbClr val="7D2D2B"/>
              </a:solidFill>
              <a:round/>
              <a:headEnd/>
              <a:tailEnd/>
            </a:ln>
          </p:spPr>
          <p:txBody>
            <a:bodyPr/>
            <a:lstStyle/>
            <a:p>
              <a:endParaRPr lang="es-ES_tradnl"/>
            </a:p>
          </p:txBody>
        </p:sp>
        <p:sp>
          <p:nvSpPr>
            <p:cNvPr id="217109" name="Rectangle 25"/>
            <p:cNvSpPr>
              <a:spLocks noChangeArrowheads="1"/>
            </p:cNvSpPr>
            <p:nvPr/>
          </p:nvSpPr>
          <p:spPr bwMode="auto">
            <a:xfrm>
              <a:off x="3839" y="2778"/>
              <a:ext cx="33" cy="39"/>
            </a:xfrm>
            <a:prstGeom prst="rect">
              <a:avLst/>
            </a:prstGeom>
            <a:solidFill>
              <a:srgbClr val="CCECFF"/>
            </a:solidFill>
            <a:ln w="9525">
              <a:solidFill>
                <a:srgbClr val="7D2D2B"/>
              </a:solidFill>
              <a:miter lim="800000"/>
              <a:headEnd/>
              <a:tailEnd/>
            </a:ln>
          </p:spPr>
          <p:txBody>
            <a:bodyPr wrap="none" anchor="ctr"/>
            <a:lstStyle/>
            <a:p>
              <a:endParaRPr lang="es-ES_tradnl" sz="1800">
                <a:solidFill>
                  <a:srgbClr val="000000"/>
                </a:solidFill>
                <a:latin typeface="Arial" charset="0"/>
              </a:endParaRPr>
            </a:p>
          </p:txBody>
        </p:sp>
      </p:grpSp>
      <p:sp>
        <p:nvSpPr>
          <p:cNvPr id="26" name="25 Rectángulo"/>
          <p:cNvSpPr/>
          <p:nvPr/>
        </p:nvSpPr>
        <p:spPr>
          <a:xfrm>
            <a:off x="0" y="0"/>
            <a:ext cx="3851275" cy="6858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srgbClr val="FFFFFF"/>
              </a:solidFill>
            </a:endParaRPr>
          </a:p>
        </p:txBody>
      </p:sp>
      <p:sp>
        <p:nvSpPr>
          <p:cNvPr id="27" name="26 CuadroTexto"/>
          <p:cNvSpPr txBox="1">
            <a:spLocks noChangeArrowheads="1"/>
          </p:cNvSpPr>
          <p:nvPr/>
        </p:nvSpPr>
        <p:spPr bwMode="auto">
          <a:xfrm>
            <a:off x="254000" y="1606550"/>
            <a:ext cx="3384550" cy="3970338"/>
          </a:xfrm>
          <a:prstGeom prst="rect">
            <a:avLst/>
          </a:prstGeom>
          <a:solidFill>
            <a:schemeClr val="bg1"/>
          </a:solidFill>
          <a:ln w="9525">
            <a:solidFill>
              <a:schemeClr val="tx1"/>
            </a:solidFill>
            <a:miter lim="800000"/>
            <a:headEnd/>
            <a:tailEnd/>
          </a:ln>
        </p:spPr>
        <p:txBody>
          <a:bodyPr>
            <a:spAutoFit/>
          </a:bodyPr>
          <a:lstStyle/>
          <a:p>
            <a:pPr algn="ctr"/>
            <a:r>
              <a:rPr lang="es-ES_tradnl" sz="1800">
                <a:solidFill>
                  <a:srgbClr val="000000"/>
                </a:solidFill>
                <a:latin typeface="Arial" charset="0"/>
              </a:rPr>
              <a:t>La placa se desprende y cae en el preciso momento en el que la cantidad de agua en el interior del tubo es igual al volumen de agua desalojada por el tubo en su inmersión.</a:t>
            </a:r>
          </a:p>
          <a:p>
            <a:pPr algn="ctr"/>
            <a:r>
              <a:rPr lang="es-ES_tradnl" sz="1800">
                <a:solidFill>
                  <a:srgbClr val="000000"/>
                </a:solidFill>
                <a:latin typeface="Arial" charset="0"/>
              </a:rPr>
              <a:t>En ese momento, la fuerza ejercida sobre ella hacia arriba (el empuje </a:t>
            </a:r>
            <a:r>
              <a:rPr lang="es-ES_tradnl" sz="1800" b="1">
                <a:solidFill>
                  <a:srgbClr val="118F07"/>
                </a:solidFill>
                <a:latin typeface="Arial" charset="0"/>
              </a:rPr>
              <a:t>E</a:t>
            </a:r>
            <a:r>
              <a:rPr lang="es-ES_tradnl" sz="1800">
                <a:solidFill>
                  <a:srgbClr val="000000"/>
                </a:solidFill>
                <a:latin typeface="Arial" charset="0"/>
              </a:rPr>
              <a:t>)</a:t>
            </a:r>
            <a:r>
              <a:rPr lang="es-ES_tradnl" sz="1800" b="1">
                <a:solidFill>
                  <a:srgbClr val="000000"/>
                </a:solidFill>
                <a:latin typeface="Arial" charset="0"/>
              </a:rPr>
              <a:t> </a:t>
            </a:r>
            <a:r>
              <a:rPr lang="es-ES_tradnl" sz="1800">
                <a:solidFill>
                  <a:srgbClr val="000000"/>
                </a:solidFill>
                <a:latin typeface="Arial" charset="0"/>
              </a:rPr>
              <a:t>es igual a la ejercida hacia abajo por el peso del agua que soporta la placa (</a:t>
            </a:r>
            <a:r>
              <a:rPr lang="es-ES_tradnl" sz="1800" b="1">
                <a:solidFill>
                  <a:srgbClr val="FF0000"/>
                </a:solidFill>
                <a:latin typeface="Arial" charset="0"/>
              </a:rPr>
              <a:t>P</a:t>
            </a:r>
            <a:r>
              <a:rPr lang="es-ES_tradnl" sz="1800" b="1" baseline="-25000">
                <a:solidFill>
                  <a:srgbClr val="FF0000"/>
                </a:solidFill>
                <a:latin typeface="Arial" charset="0"/>
              </a:rPr>
              <a:t>agua</a:t>
            </a:r>
            <a:r>
              <a:rPr lang="es-ES_tradnl" sz="1800">
                <a:solidFill>
                  <a:srgbClr val="000000"/>
                </a:solidFill>
                <a:latin typeface="Arial" charset="0"/>
              </a:rPr>
              <a:t>), es decir:</a:t>
            </a:r>
            <a:endParaRPr lang="es-ES_tradnl" sz="1800" b="1">
              <a:solidFill>
                <a:srgbClr val="000000"/>
              </a:solidFill>
              <a:latin typeface="Arial" charset="0"/>
            </a:endParaRPr>
          </a:p>
          <a:p>
            <a:pPr algn="ctr"/>
            <a:r>
              <a:rPr lang="es-ES_tradnl" sz="1800" b="1">
                <a:solidFill>
                  <a:srgbClr val="000000"/>
                </a:solidFill>
                <a:latin typeface="Arial" charset="0"/>
              </a:rPr>
              <a:t>“</a:t>
            </a:r>
            <a:r>
              <a:rPr lang="es-ES_tradnl" sz="1800" b="1" i="1">
                <a:solidFill>
                  <a:srgbClr val="1407B9"/>
                </a:solidFill>
                <a:latin typeface="Arial" charset="0"/>
              </a:rPr>
              <a:t>el empuje es igual al peso del fluido desalojado”</a:t>
            </a:r>
            <a:r>
              <a:rPr lang="es-ES_tradnl" sz="1800">
                <a:solidFill>
                  <a:srgbClr val="000000"/>
                </a:solidFill>
                <a:latin typeface="Arial" charset="0"/>
              </a:rPr>
              <a:t>.</a:t>
            </a:r>
          </a:p>
        </p:txBody>
      </p:sp>
      <p:grpSp>
        <p:nvGrpSpPr>
          <p:cNvPr id="4" name="41 Grupo"/>
          <p:cNvGrpSpPr>
            <a:grpSpLocks/>
          </p:cNvGrpSpPr>
          <p:nvPr/>
        </p:nvGrpSpPr>
        <p:grpSpPr bwMode="auto">
          <a:xfrm>
            <a:off x="6515100" y="2960688"/>
            <a:ext cx="822325" cy="2882900"/>
            <a:chOff x="6515100" y="2960370"/>
            <a:chExt cx="822960" cy="2883932"/>
          </a:xfrm>
        </p:grpSpPr>
        <p:grpSp>
          <p:nvGrpSpPr>
            <p:cNvPr id="217102" name="39 Grupo"/>
            <p:cNvGrpSpPr>
              <a:grpSpLocks/>
            </p:cNvGrpSpPr>
            <p:nvPr/>
          </p:nvGrpSpPr>
          <p:grpSpPr bwMode="auto">
            <a:xfrm>
              <a:off x="6515100" y="2960370"/>
              <a:ext cx="560070" cy="1463040"/>
              <a:chOff x="6515100" y="2960370"/>
              <a:chExt cx="560070" cy="1463040"/>
            </a:xfrm>
          </p:grpSpPr>
          <p:cxnSp>
            <p:nvCxnSpPr>
              <p:cNvPr id="36" name="35 Conector recto de flecha"/>
              <p:cNvCxnSpPr/>
              <p:nvPr/>
            </p:nvCxnSpPr>
            <p:spPr>
              <a:xfrm flipV="1">
                <a:off x="6515100" y="3028656"/>
                <a:ext cx="0" cy="1394324"/>
              </a:xfrm>
              <a:prstGeom prst="straightConnector1">
                <a:avLst/>
              </a:prstGeom>
              <a:ln w="57150">
                <a:solidFill>
                  <a:srgbClr val="118F0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7107" name="36 CuadroTexto"/>
              <p:cNvSpPr txBox="1">
                <a:spLocks noChangeArrowheads="1"/>
              </p:cNvSpPr>
              <p:nvPr/>
            </p:nvSpPr>
            <p:spPr bwMode="auto">
              <a:xfrm>
                <a:off x="6583680" y="2960370"/>
                <a:ext cx="491490" cy="369332"/>
              </a:xfrm>
              <a:prstGeom prst="rect">
                <a:avLst/>
              </a:prstGeom>
              <a:noFill/>
              <a:ln w="9525">
                <a:noFill/>
                <a:miter lim="800000"/>
                <a:headEnd/>
                <a:tailEnd/>
              </a:ln>
            </p:spPr>
            <p:txBody>
              <a:bodyPr>
                <a:spAutoFit/>
              </a:bodyPr>
              <a:lstStyle/>
              <a:p>
                <a:r>
                  <a:rPr lang="es-ES_tradnl" sz="1800" b="1">
                    <a:solidFill>
                      <a:srgbClr val="118F07"/>
                    </a:solidFill>
                    <a:latin typeface="Arial" charset="0"/>
                  </a:rPr>
                  <a:t>E</a:t>
                </a:r>
              </a:p>
            </p:txBody>
          </p:sp>
        </p:grpSp>
        <p:grpSp>
          <p:nvGrpSpPr>
            <p:cNvPr id="217103" name="40 Grupo"/>
            <p:cNvGrpSpPr>
              <a:grpSpLocks/>
            </p:cNvGrpSpPr>
            <p:nvPr/>
          </p:nvGrpSpPr>
          <p:grpSpPr bwMode="auto">
            <a:xfrm>
              <a:off x="6515100" y="4400550"/>
              <a:ext cx="822960" cy="1443752"/>
              <a:chOff x="6515100" y="4400550"/>
              <a:chExt cx="822960" cy="1443752"/>
            </a:xfrm>
          </p:grpSpPr>
          <p:sp>
            <p:nvSpPr>
              <p:cNvPr id="217104" name="33 CuadroTexto"/>
              <p:cNvSpPr txBox="1">
                <a:spLocks noChangeArrowheads="1"/>
              </p:cNvSpPr>
              <p:nvPr/>
            </p:nvSpPr>
            <p:spPr bwMode="auto">
              <a:xfrm>
                <a:off x="6629400" y="5474970"/>
                <a:ext cx="708660" cy="369332"/>
              </a:xfrm>
              <a:prstGeom prst="rect">
                <a:avLst/>
              </a:prstGeom>
              <a:noFill/>
              <a:ln w="9525">
                <a:noFill/>
                <a:miter lim="800000"/>
                <a:headEnd/>
                <a:tailEnd/>
              </a:ln>
            </p:spPr>
            <p:txBody>
              <a:bodyPr>
                <a:spAutoFit/>
              </a:bodyPr>
              <a:lstStyle/>
              <a:p>
                <a:r>
                  <a:rPr lang="es-ES_tradnl" sz="1800" b="1">
                    <a:solidFill>
                      <a:srgbClr val="FF0000"/>
                    </a:solidFill>
                    <a:latin typeface="Arial" charset="0"/>
                  </a:rPr>
                  <a:t>P</a:t>
                </a:r>
                <a:r>
                  <a:rPr lang="es-ES_tradnl" sz="1800" b="1" baseline="-25000">
                    <a:solidFill>
                      <a:srgbClr val="FF0000"/>
                    </a:solidFill>
                    <a:latin typeface="Arial" charset="0"/>
                  </a:rPr>
                  <a:t>agua</a:t>
                </a:r>
                <a:endParaRPr lang="es-ES_tradnl" sz="1800" b="1">
                  <a:solidFill>
                    <a:srgbClr val="FF0000"/>
                  </a:solidFill>
                  <a:latin typeface="Arial" charset="0"/>
                </a:endParaRPr>
              </a:p>
            </p:txBody>
          </p:sp>
          <p:cxnSp>
            <p:nvCxnSpPr>
              <p:cNvPr id="39" name="38 Conector recto de flecha"/>
              <p:cNvCxnSpPr/>
              <p:nvPr/>
            </p:nvCxnSpPr>
            <p:spPr>
              <a:xfrm>
                <a:off x="6515100" y="4400747"/>
                <a:ext cx="0" cy="139432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24" name="23 Rectángulo"/>
          <p:cNvSpPr/>
          <p:nvPr/>
        </p:nvSpPr>
        <p:spPr>
          <a:xfrm>
            <a:off x="4745831" y="1670756"/>
            <a:ext cx="1026320" cy="541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24 Rectángulo"/>
          <p:cNvSpPr/>
          <p:nvPr/>
        </p:nvSpPr>
        <p:spPr>
          <a:xfrm>
            <a:off x="7253288" y="1670756"/>
            <a:ext cx="1019175" cy="541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8.33333E-7 -1.85185E-6 L 8.33333E-7 -0.04236 " pathEditMode="relative" rAng="0" ptsTypes="AA">
                                      <p:cBhvr>
                                        <p:cTn id="6" dur="5000" fill="hold"/>
                                        <p:tgtEl>
                                          <p:spTgt spid="7183"/>
                                        </p:tgtEl>
                                        <p:attrNameLst>
                                          <p:attrName>ppt_x</p:attrName>
                                          <p:attrName>ppt_y</p:attrName>
                                        </p:attrNameLst>
                                      </p:cBhvr>
                                      <p:rCtr x="0" y="-21"/>
                                    </p:animMotion>
                                  </p:childTnLst>
                                </p:cTn>
                              </p:par>
                              <p:par>
                                <p:cTn id="7" presetID="0" presetClass="path" presetSubtype="0" fill="hold" grpId="0" nodeType="withEffect">
                                  <p:stCondLst>
                                    <p:cond delay="0"/>
                                  </p:stCondLst>
                                  <p:childTnLst>
                                    <p:animMotion origin="layout" path="M -1.94444E-6 0.17315 L -1.94444E-6 0.21042 " pathEditMode="relative" rAng="0" ptsTypes="AA">
                                      <p:cBhvr>
                                        <p:cTn id="8" dur="5000" fill="hold"/>
                                        <p:tgtEl>
                                          <p:spTgt spid="7185"/>
                                        </p:tgtEl>
                                        <p:attrNameLst>
                                          <p:attrName>ppt_x</p:attrName>
                                          <p:attrName>ppt_y</p:attrName>
                                        </p:attrNameLst>
                                      </p:cBhvr>
                                      <p:rCtr x="0" y="19"/>
                                    </p:animMotion>
                                  </p:childTnLst>
                                </p:cTn>
                              </p:par>
                              <p:par>
                                <p:cTn id="9" presetID="0" presetClass="path" presetSubtype="0" fill="hold" grpId="0" nodeType="withEffect">
                                  <p:stCondLst>
                                    <p:cond delay="0"/>
                                  </p:stCondLst>
                                  <p:childTnLst>
                                    <p:animMotion origin="layout" path="M 3.61111E-6 0.17315 L 3.61111E-6 0.21019 " pathEditMode="relative" rAng="0" ptsTypes="AA">
                                      <p:cBhvr>
                                        <p:cTn id="10" dur="5000" fill="hold"/>
                                        <p:tgtEl>
                                          <p:spTgt spid="7186"/>
                                        </p:tgtEl>
                                        <p:attrNameLst>
                                          <p:attrName>ppt_x</p:attrName>
                                          <p:attrName>ppt_y</p:attrName>
                                        </p:attrNameLst>
                                      </p:cBhvr>
                                      <p:rCtr x="0" y="19"/>
                                    </p:animMotion>
                                  </p:childTnLst>
                                </p:cTn>
                              </p:par>
                            </p:childTnLst>
                          </p:cTn>
                        </p:par>
                        <p:par>
                          <p:cTn id="11" fill="hold">
                            <p:stCondLst>
                              <p:cond delay="5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childTnLst>
                                </p:cTn>
                              </p:par>
                            </p:childTnLst>
                          </p:cTn>
                        </p:par>
                        <p:par>
                          <p:cTn id="18" fill="hold">
                            <p:stCondLst>
                              <p:cond delay="7000"/>
                            </p:stCondLst>
                            <p:childTnLst>
                              <p:par>
                                <p:cTn id="19" presetID="0" presetClass="path" presetSubtype="0" accel="50000" fill="hold" nodeType="afterEffect">
                                  <p:stCondLst>
                                    <p:cond delay="0"/>
                                  </p:stCondLst>
                                  <p:childTnLst>
                                    <p:animMotion origin="layout" path="M 8.33333E-7 2.59259E-6 L 8.33333E-7 0.22847 " pathEditMode="relative" rAng="0" ptsTypes="AA">
                                      <p:cBhvr>
                                        <p:cTn id="20" dur="2000" fill="hold"/>
                                        <p:tgtEl>
                                          <p:spTgt spid="3"/>
                                        </p:tgtEl>
                                        <p:attrNameLst>
                                          <p:attrName>ppt_x</p:attrName>
                                          <p:attrName>ppt_y</p:attrName>
                                        </p:attrNameLst>
                                      </p:cBhvr>
                                      <p:rCtr x="0" y="114"/>
                                    </p:animMotion>
                                  </p:childTnLst>
                                </p:cTn>
                              </p:par>
                              <p:par>
                                <p:cTn id="21" presetID="10" presetClass="exit" presetSubtype="0" fill="hold" nodeType="withEffect">
                                  <p:stCondLst>
                                    <p:cond delay="0"/>
                                  </p:stCondLst>
                                  <p:childTnLst>
                                    <p:animEffect transition="out" filter="fade">
                                      <p:cBhvr>
                                        <p:cTn id="22" dur="2000"/>
                                        <p:tgtEl>
                                          <p:spTgt spid="4"/>
                                        </p:tgtEl>
                                      </p:cBhvr>
                                    </p:animEffect>
                                    <p:set>
                                      <p:cBhvr>
                                        <p:cTn id="23"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3" grpId="0" animBg="1"/>
      <p:bldP spid="7185" grpId="0" animBg="1"/>
      <p:bldP spid="7186" grpId="0" animBg="1"/>
      <p:bldP spid="2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8114" name="6 CuadroTexto"/>
          <p:cNvSpPr txBox="1">
            <a:spLocks noChangeArrowheads="1"/>
          </p:cNvSpPr>
          <p:nvPr/>
        </p:nvSpPr>
        <p:spPr bwMode="auto">
          <a:xfrm>
            <a:off x="782638" y="866775"/>
            <a:ext cx="7518400" cy="820738"/>
          </a:xfrm>
          <a:prstGeom prst="rect">
            <a:avLst/>
          </a:prstGeom>
          <a:noFill/>
          <a:ln w="9525">
            <a:noFill/>
            <a:miter lim="800000"/>
            <a:headEnd/>
            <a:tailEnd/>
          </a:ln>
        </p:spPr>
        <p:txBody>
          <a:bodyPr>
            <a:spAutoFit/>
          </a:bodyPr>
          <a:lstStyle/>
          <a:p>
            <a:pPr algn="ctr">
              <a:lnSpc>
                <a:spcPct val="150000"/>
              </a:lnSpc>
            </a:pPr>
            <a:r>
              <a:rPr lang="es-ES_tradnl" sz="3600" b="1">
                <a:solidFill>
                  <a:srgbClr val="FFFFFF"/>
                </a:solidFill>
                <a:latin typeface="Arial" charset="0"/>
              </a:rPr>
              <a:t>¿Qué sabemos del empuje?</a:t>
            </a:r>
          </a:p>
        </p:txBody>
      </p:sp>
      <p:sp>
        <p:nvSpPr>
          <p:cNvPr id="218115" name="Text Box 2"/>
          <p:cNvSpPr txBox="1">
            <a:spLocks noChangeArrowheads="1"/>
          </p:cNvSpPr>
          <p:nvPr/>
        </p:nvSpPr>
        <p:spPr bwMode="auto">
          <a:xfrm>
            <a:off x="517525" y="2041525"/>
            <a:ext cx="8048625" cy="2381250"/>
          </a:xfrm>
          <a:prstGeom prst="rect">
            <a:avLst/>
          </a:prstGeom>
          <a:noFill/>
          <a:ln w="9525">
            <a:noFill/>
            <a:miter lim="800000"/>
            <a:headEnd/>
            <a:tailEnd/>
          </a:ln>
        </p:spPr>
        <p:txBody>
          <a:bodyPr>
            <a:spAutoFit/>
          </a:bodyPr>
          <a:lstStyle/>
          <a:p>
            <a:pPr algn="ctr">
              <a:lnSpc>
                <a:spcPts val="3000"/>
              </a:lnSpc>
              <a:spcBef>
                <a:spcPct val="50000"/>
              </a:spcBef>
            </a:pPr>
            <a:r>
              <a:rPr lang="es-ES" sz="3200" b="1">
                <a:solidFill>
                  <a:srgbClr val="FFFF00"/>
                </a:solidFill>
                <a:latin typeface="Calibri" pitchFamily="34" charset="0"/>
              </a:rPr>
              <a:t>Resultados de las encuestas cumplimentadas</a:t>
            </a:r>
          </a:p>
          <a:p>
            <a:pPr algn="ctr">
              <a:lnSpc>
                <a:spcPts val="3000"/>
              </a:lnSpc>
              <a:spcBef>
                <a:spcPct val="50000"/>
              </a:spcBef>
            </a:pPr>
            <a:r>
              <a:rPr lang="es-ES" sz="3200" b="1">
                <a:solidFill>
                  <a:srgbClr val="FFFF00"/>
                </a:solidFill>
                <a:latin typeface="Calibri" pitchFamily="34" charset="0"/>
              </a:rPr>
              <a:t> por los alumnos de la de la asignatura</a:t>
            </a:r>
          </a:p>
          <a:p>
            <a:pPr algn="ctr">
              <a:lnSpc>
                <a:spcPts val="3000"/>
              </a:lnSpc>
              <a:spcBef>
                <a:spcPct val="50000"/>
              </a:spcBef>
            </a:pPr>
            <a:r>
              <a:rPr lang="es-ES" sz="3200" b="1" i="1">
                <a:solidFill>
                  <a:srgbClr val="47FFD1"/>
                </a:solidFill>
                <a:latin typeface="Calibri" pitchFamily="34" charset="0"/>
              </a:rPr>
              <a:t>Didáctica de la Física</a:t>
            </a:r>
            <a:r>
              <a:rPr lang="es-ES" sz="3200" b="1">
                <a:solidFill>
                  <a:srgbClr val="FFFF00"/>
                </a:solidFill>
                <a:latin typeface="Calibri" pitchFamily="34" charset="0"/>
              </a:rPr>
              <a:t> </a:t>
            </a:r>
            <a:endParaRPr lang="es-ES" sz="3200" b="1" i="1">
              <a:solidFill>
                <a:srgbClr val="00B050"/>
              </a:solidFill>
              <a:latin typeface="Calibri" pitchFamily="34" charset="0"/>
            </a:endParaRPr>
          </a:p>
          <a:p>
            <a:pPr algn="ctr">
              <a:lnSpc>
                <a:spcPts val="3000"/>
              </a:lnSpc>
              <a:spcBef>
                <a:spcPct val="50000"/>
              </a:spcBef>
            </a:pPr>
            <a:r>
              <a:rPr lang="es-ES" sz="3200" b="1">
                <a:solidFill>
                  <a:srgbClr val="FFFF00"/>
                </a:solidFill>
                <a:latin typeface="Calibri" pitchFamily="34" charset="0"/>
              </a:rPr>
              <a:t>de la Facultad de Ciencias de la UA</a:t>
            </a:r>
          </a:p>
        </p:txBody>
      </p:sp>
      <p:sp>
        <p:nvSpPr>
          <p:cNvPr id="218116" name="3 CuadroTexto"/>
          <p:cNvSpPr txBox="1">
            <a:spLocks noChangeArrowheads="1"/>
          </p:cNvSpPr>
          <p:nvPr/>
        </p:nvSpPr>
        <p:spPr bwMode="auto">
          <a:xfrm>
            <a:off x="3092450" y="4679950"/>
            <a:ext cx="3043238" cy="369888"/>
          </a:xfrm>
          <a:prstGeom prst="rect">
            <a:avLst/>
          </a:prstGeom>
          <a:noFill/>
          <a:ln w="9525">
            <a:noFill/>
            <a:miter lim="800000"/>
            <a:headEnd/>
            <a:tailEnd/>
          </a:ln>
        </p:spPr>
        <p:txBody>
          <a:bodyPr>
            <a:spAutoFit/>
          </a:bodyPr>
          <a:lstStyle/>
          <a:p>
            <a:r>
              <a:rPr lang="es-ES_tradnl" sz="1800" b="1">
                <a:solidFill>
                  <a:schemeClr val="bg1"/>
                </a:solidFill>
                <a:latin typeface="Calibri" pitchFamily="34" charset="0"/>
              </a:rPr>
              <a:t>Cursos 1997-98 a 2006-07</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15714" name="Picture 2" descr="006"/>
          <p:cNvPicPr>
            <a:picLocks noChangeAspect="1" noChangeArrowheads="1"/>
          </p:cNvPicPr>
          <p:nvPr/>
        </p:nvPicPr>
        <p:blipFill>
          <a:blip r:embed="rId2" cstate="print"/>
          <a:srcRect/>
          <a:stretch>
            <a:fillRect/>
          </a:stretch>
        </p:blipFill>
        <p:spPr bwMode="auto">
          <a:xfrm>
            <a:off x="2335213" y="0"/>
            <a:ext cx="4473575" cy="6858000"/>
          </a:xfrm>
          <a:prstGeom prst="rect">
            <a:avLst/>
          </a:prstGeom>
          <a:noFill/>
          <a:ln w="28575">
            <a:solidFill>
              <a:schemeClr val="tx1"/>
            </a:solidFill>
            <a:miter lim="800000"/>
            <a:headEnd/>
            <a:tailEnd/>
          </a:ln>
        </p:spPr>
      </p:pic>
      <p:grpSp>
        <p:nvGrpSpPr>
          <p:cNvPr id="2" name="98 Grupo"/>
          <p:cNvGrpSpPr>
            <a:grpSpLocks/>
          </p:cNvGrpSpPr>
          <p:nvPr/>
        </p:nvGrpSpPr>
        <p:grpSpPr bwMode="auto">
          <a:xfrm>
            <a:off x="3933825" y="0"/>
            <a:ext cx="3079750" cy="3079750"/>
            <a:chOff x="3933896" y="0"/>
            <a:chExt cx="3080084" cy="3080084"/>
          </a:xfrm>
        </p:grpSpPr>
        <p:grpSp>
          <p:nvGrpSpPr>
            <p:cNvPr id="115716" name="51 Grupo"/>
            <p:cNvGrpSpPr>
              <a:grpSpLocks/>
            </p:cNvGrpSpPr>
            <p:nvPr/>
          </p:nvGrpSpPr>
          <p:grpSpPr bwMode="auto">
            <a:xfrm>
              <a:off x="3933896" y="0"/>
              <a:ext cx="3080084" cy="3080084"/>
              <a:chOff x="1768644" y="1143000"/>
              <a:chExt cx="3080084" cy="3080084"/>
            </a:xfrm>
          </p:grpSpPr>
          <p:sp>
            <p:nvSpPr>
              <p:cNvPr id="115720" name="52 Elipse"/>
              <p:cNvSpPr>
                <a:spLocks noChangeArrowheads="1"/>
              </p:cNvSpPr>
              <p:nvPr/>
            </p:nvSpPr>
            <p:spPr bwMode="auto">
              <a:xfrm rot="10800000">
                <a:off x="1768644" y="1143000"/>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15721" name="46 Grupo"/>
              <p:cNvGrpSpPr>
                <a:grpSpLocks/>
              </p:cNvGrpSpPr>
              <p:nvPr/>
            </p:nvGrpSpPr>
            <p:grpSpPr bwMode="auto">
              <a:xfrm>
                <a:off x="2970296" y="1301667"/>
                <a:ext cx="1589671" cy="2861259"/>
                <a:chOff x="7458075" y="14288"/>
                <a:chExt cx="1473200" cy="2689225"/>
              </a:xfrm>
            </p:grpSpPr>
            <p:sp>
              <p:nvSpPr>
                <p:cNvPr id="115723" name="Rectangle 4"/>
                <p:cNvSpPr>
                  <a:spLocks noChangeArrowheads="1"/>
                </p:cNvSpPr>
                <p:nvPr/>
              </p:nvSpPr>
              <p:spPr bwMode="auto">
                <a:xfrm>
                  <a:off x="7505700" y="1962150"/>
                  <a:ext cx="571500" cy="727075"/>
                </a:xfrm>
                <a:prstGeom prst="rect">
                  <a:avLst/>
                </a:prstGeom>
                <a:solidFill>
                  <a:schemeClr val="bg1"/>
                </a:solidFill>
                <a:ln w="9525">
                  <a:solidFill>
                    <a:schemeClr val="tx1"/>
                  </a:solidFill>
                  <a:miter lim="800000"/>
                  <a:headEnd/>
                  <a:tailEnd/>
                </a:ln>
              </p:spPr>
              <p:txBody>
                <a:bodyPr wrap="none" anchor="ctr"/>
                <a:lstStyle/>
                <a:p>
                  <a:endParaRPr lang="es-ES_tradnl" sz="1800"/>
                </a:p>
              </p:txBody>
            </p:sp>
            <p:sp>
              <p:nvSpPr>
                <p:cNvPr id="115724" name="Rectangle 5"/>
                <p:cNvSpPr>
                  <a:spLocks noChangeArrowheads="1"/>
                </p:cNvSpPr>
                <p:nvPr/>
              </p:nvSpPr>
              <p:spPr bwMode="auto">
                <a:xfrm>
                  <a:off x="7505700" y="1200150"/>
                  <a:ext cx="574675" cy="752475"/>
                </a:xfrm>
                <a:prstGeom prst="rect">
                  <a:avLst/>
                </a:prstGeom>
                <a:solidFill>
                  <a:srgbClr val="C00000"/>
                </a:solidFill>
                <a:ln w="9525">
                  <a:solidFill>
                    <a:schemeClr val="tx1"/>
                  </a:solidFill>
                  <a:miter lim="800000"/>
                  <a:headEnd/>
                  <a:tailEnd/>
                </a:ln>
              </p:spPr>
              <p:txBody>
                <a:bodyPr wrap="none" anchor="ctr"/>
                <a:lstStyle/>
                <a:p>
                  <a:endParaRPr lang="es-ES_tradnl" sz="1800"/>
                </a:p>
              </p:txBody>
            </p:sp>
            <p:grpSp>
              <p:nvGrpSpPr>
                <p:cNvPr id="115725" name="Group 6"/>
                <p:cNvGrpSpPr>
                  <a:grpSpLocks/>
                </p:cNvGrpSpPr>
                <p:nvPr/>
              </p:nvGrpSpPr>
              <p:grpSpPr bwMode="auto">
                <a:xfrm>
                  <a:off x="7594600" y="1285875"/>
                  <a:ext cx="395288" cy="558800"/>
                  <a:chOff x="2562" y="1298"/>
                  <a:chExt cx="263" cy="363"/>
                </a:xfrm>
              </p:grpSpPr>
              <p:sp>
                <p:nvSpPr>
                  <p:cNvPr id="115754"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15755"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15756"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15757"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15758"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15759"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15760"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15761"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15762" name="Line 10"/>
                  <p:cNvSpPr>
                    <a:spLocks noChangeShapeType="1"/>
                  </p:cNvSpPr>
                  <p:nvPr/>
                </p:nvSpPr>
                <p:spPr bwMode="auto">
                  <a:xfrm>
                    <a:off x="2562" y="1477"/>
                    <a:ext cx="263" cy="0"/>
                  </a:xfrm>
                  <a:prstGeom prst="line">
                    <a:avLst/>
                  </a:prstGeom>
                  <a:noFill/>
                  <a:ln w="9525">
                    <a:solidFill>
                      <a:schemeClr val="tx1"/>
                    </a:solidFill>
                    <a:round/>
                    <a:headEnd/>
                    <a:tailEnd/>
                  </a:ln>
                </p:spPr>
                <p:txBody>
                  <a:bodyPr/>
                  <a:lstStyle/>
                  <a:p>
                    <a:endParaRPr lang="es-ES_tradnl"/>
                  </a:p>
                </p:txBody>
              </p:sp>
            </p:grpSp>
            <p:grpSp>
              <p:nvGrpSpPr>
                <p:cNvPr id="115726" name="Group 16"/>
                <p:cNvGrpSpPr>
                  <a:grpSpLocks/>
                </p:cNvGrpSpPr>
                <p:nvPr/>
              </p:nvGrpSpPr>
              <p:grpSpPr bwMode="auto">
                <a:xfrm>
                  <a:off x="7594600" y="2057400"/>
                  <a:ext cx="404813" cy="557213"/>
                  <a:chOff x="2562" y="1298"/>
                  <a:chExt cx="269" cy="363"/>
                </a:xfrm>
              </p:grpSpPr>
              <p:sp>
                <p:nvSpPr>
                  <p:cNvPr id="115745"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15746"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15747"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15748"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15749"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15750"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15751"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15752"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15753" name="Line 20"/>
                  <p:cNvSpPr>
                    <a:spLocks noChangeShapeType="1"/>
                  </p:cNvSpPr>
                  <p:nvPr/>
                </p:nvSpPr>
                <p:spPr bwMode="auto">
                  <a:xfrm>
                    <a:off x="2562" y="1477"/>
                    <a:ext cx="269" cy="0"/>
                  </a:xfrm>
                  <a:prstGeom prst="line">
                    <a:avLst/>
                  </a:prstGeom>
                  <a:noFill/>
                  <a:ln w="9525">
                    <a:solidFill>
                      <a:schemeClr val="tx1"/>
                    </a:solidFill>
                    <a:round/>
                    <a:headEnd/>
                    <a:tailEnd/>
                  </a:ln>
                </p:spPr>
                <p:txBody>
                  <a:bodyPr/>
                  <a:lstStyle/>
                  <a:p>
                    <a:endParaRPr lang="es-ES_tradnl"/>
                  </a:p>
                </p:txBody>
              </p:sp>
            </p:grpSp>
            <p:sp>
              <p:nvSpPr>
                <p:cNvPr id="115727" name="Line 26"/>
                <p:cNvSpPr>
                  <a:spLocks noChangeShapeType="1"/>
                </p:cNvSpPr>
                <p:nvPr/>
              </p:nvSpPr>
              <p:spPr bwMode="auto">
                <a:xfrm>
                  <a:off x="7508875" y="1200150"/>
                  <a:ext cx="568325" cy="0"/>
                </a:xfrm>
                <a:prstGeom prst="line">
                  <a:avLst/>
                </a:prstGeom>
                <a:noFill/>
                <a:ln w="28575">
                  <a:solidFill>
                    <a:schemeClr val="tx1"/>
                  </a:solidFill>
                  <a:round/>
                  <a:headEnd/>
                  <a:tailEnd/>
                </a:ln>
              </p:spPr>
              <p:txBody>
                <a:bodyPr/>
                <a:lstStyle/>
                <a:p>
                  <a:endParaRPr lang="es-ES_tradnl"/>
                </a:p>
              </p:txBody>
            </p:sp>
            <p:sp>
              <p:nvSpPr>
                <p:cNvPr id="115728" name="Line 27"/>
                <p:cNvSpPr>
                  <a:spLocks noChangeShapeType="1"/>
                </p:cNvSpPr>
                <p:nvPr/>
              </p:nvSpPr>
              <p:spPr bwMode="auto">
                <a:xfrm>
                  <a:off x="7508875" y="1952625"/>
                  <a:ext cx="568325" cy="0"/>
                </a:xfrm>
                <a:prstGeom prst="line">
                  <a:avLst/>
                </a:prstGeom>
                <a:noFill/>
                <a:ln w="28575">
                  <a:solidFill>
                    <a:schemeClr val="tx1"/>
                  </a:solidFill>
                  <a:round/>
                  <a:headEnd/>
                  <a:tailEnd/>
                </a:ln>
              </p:spPr>
              <p:txBody>
                <a:bodyPr/>
                <a:lstStyle/>
                <a:p>
                  <a:endParaRPr lang="es-ES_tradnl"/>
                </a:p>
              </p:txBody>
            </p:sp>
            <p:sp>
              <p:nvSpPr>
                <p:cNvPr id="115729" name="Line 28"/>
                <p:cNvSpPr>
                  <a:spLocks noChangeShapeType="1"/>
                </p:cNvSpPr>
                <p:nvPr/>
              </p:nvSpPr>
              <p:spPr bwMode="auto">
                <a:xfrm>
                  <a:off x="7508875" y="495300"/>
                  <a:ext cx="568325" cy="0"/>
                </a:xfrm>
                <a:prstGeom prst="line">
                  <a:avLst/>
                </a:prstGeom>
                <a:noFill/>
                <a:ln w="28575">
                  <a:solidFill>
                    <a:schemeClr val="tx1"/>
                  </a:solidFill>
                  <a:round/>
                  <a:headEnd/>
                  <a:tailEnd/>
                </a:ln>
              </p:spPr>
              <p:txBody>
                <a:bodyPr/>
                <a:lstStyle/>
                <a:p>
                  <a:endParaRPr lang="es-ES_tradnl"/>
                </a:p>
              </p:txBody>
            </p:sp>
            <p:sp>
              <p:nvSpPr>
                <p:cNvPr id="115730" name="Rectangle 31"/>
                <p:cNvSpPr>
                  <a:spLocks noChangeArrowheads="1"/>
                </p:cNvSpPr>
                <p:nvPr/>
              </p:nvSpPr>
              <p:spPr bwMode="auto">
                <a:xfrm>
                  <a:off x="7508875" y="469900"/>
                  <a:ext cx="569913" cy="720725"/>
                </a:xfrm>
                <a:prstGeom prst="rect">
                  <a:avLst/>
                </a:prstGeom>
                <a:solidFill>
                  <a:schemeClr val="bg1"/>
                </a:solidFill>
                <a:ln w="9525">
                  <a:solidFill>
                    <a:schemeClr val="tx1"/>
                  </a:solidFill>
                  <a:miter lim="800000"/>
                  <a:headEnd/>
                  <a:tailEnd/>
                </a:ln>
              </p:spPr>
              <p:txBody>
                <a:bodyPr wrap="none" anchor="ctr"/>
                <a:lstStyle/>
                <a:p>
                  <a:endParaRPr lang="es-ES_tradnl" sz="1800"/>
                </a:p>
              </p:txBody>
            </p:sp>
            <p:grpSp>
              <p:nvGrpSpPr>
                <p:cNvPr id="115731" name="Group 32"/>
                <p:cNvGrpSpPr>
                  <a:grpSpLocks/>
                </p:cNvGrpSpPr>
                <p:nvPr/>
              </p:nvGrpSpPr>
              <p:grpSpPr bwMode="auto">
                <a:xfrm>
                  <a:off x="7605713" y="569913"/>
                  <a:ext cx="411162" cy="557212"/>
                  <a:chOff x="2562" y="1298"/>
                  <a:chExt cx="273" cy="363"/>
                </a:xfrm>
              </p:grpSpPr>
              <p:sp>
                <p:nvSpPr>
                  <p:cNvPr id="115736"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15737"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15738"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15739"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15740" name="Line 37"/>
                  <p:cNvSpPr>
                    <a:spLocks noChangeShapeType="1"/>
                  </p:cNvSpPr>
                  <p:nvPr/>
                </p:nvSpPr>
                <p:spPr bwMode="auto">
                  <a:xfrm>
                    <a:off x="2562" y="1480"/>
                    <a:ext cx="273" cy="0"/>
                  </a:xfrm>
                  <a:prstGeom prst="line">
                    <a:avLst/>
                  </a:prstGeom>
                  <a:noFill/>
                  <a:ln w="12700">
                    <a:solidFill>
                      <a:schemeClr val="tx1"/>
                    </a:solidFill>
                    <a:round/>
                    <a:headEnd/>
                    <a:tailEnd/>
                  </a:ln>
                </p:spPr>
                <p:txBody>
                  <a:bodyPr/>
                  <a:lstStyle/>
                  <a:p>
                    <a:endParaRPr lang="es-ES_tradnl"/>
                  </a:p>
                </p:txBody>
              </p:sp>
              <p:sp>
                <p:nvSpPr>
                  <p:cNvPr id="115741"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15742"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15743"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15744"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15732" name="Rectangle 42"/>
                <p:cNvSpPr>
                  <a:spLocks noChangeArrowheads="1"/>
                </p:cNvSpPr>
                <p:nvPr/>
              </p:nvSpPr>
              <p:spPr bwMode="auto">
                <a:xfrm>
                  <a:off x="7502525" y="501650"/>
                  <a:ext cx="581025" cy="2201863"/>
                </a:xfrm>
                <a:prstGeom prst="rect">
                  <a:avLst/>
                </a:prstGeom>
                <a:noFill/>
                <a:ln w="19050">
                  <a:solidFill>
                    <a:schemeClr val="tx1"/>
                  </a:solidFill>
                  <a:miter lim="800000"/>
                  <a:headEnd/>
                  <a:tailEnd/>
                </a:ln>
              </p:spPr>
              <p:txBody>
                <a:bodyPr wrap="none" anchor="ctr"/>
                <a:lstStyle/>
                <a:p>
                  <a:endParaRPr lang="es-ES_tradnl" sz="1800"/>
                </a:p>
              </p:txBody>
            </p:sp>
            <p:sp>
              <p:nvSpPr>
                <p:cNvPr id="115733" name="Rectangle 43"/>
                <p:cNvSpPr>
                  <a:spLocks noChangeArrowheads="1"/>
                </p:cNvSpPr>
                <p:nvPr/>
              </p:nvSpPr>
              <p:spPr bwMode="auto">
                <a:xfrm>
                  <a:off x="7458075" y="14288"/>
                  <a:ext cx="669925" cy="1107777"/>
                </a:xfrm>
                <a:prstGeom prst="rect">
                  <a:avLst/>
                </a:prstGeom>
                <a:solidFill>
                  <a:srgbClr val="969696"/>
                </a:solidFill>
                <a:ln w="9525">
                  <a:solidFill>
                    <a:schemeClr val="tx1"/>
                  </a:solidFill>
                  <a:miter lim="800000"/>
                  <a:headEnd/>
                  <a:tailEnd/>
                </a:ln>
              </p:spPr>
              <p:txBody>
                <a:bodyPr wrap="none" anchor="ctr"/>
                <a:lstStyle/>
                <a:p>
                  <a:endParaRPr lang="es-ES_tradnl" sz="1800"/>
                </a:p>
              </p:txBody>
            </p:sp>
            <p:sp>
              <p:nvSpPr>
                <p:cNvPr id="115734" name="Text Box 32"/>
                <p:cNvSpPr txBox="1">
                  <a:spLocks noChangeArrowheads="1"/>
                </p:cNvSpPr>
                <p:nvPr/>
              </p:nvSpPr>
              <p:spPr bwMode="auto">
                <a:xfrm>
                  <a:off x="8113713" y="1738313"/>
                  <a:ext cx="817562" cy="369887"/>
                </a:xfrm>
                <a:prstGeom prst="rect">
                  <a:avLst/>
                </a:prstGeom>
                <a:noFill/>
                <a:ln w="9525">
                  <a:noFill/>
                  <a:miter lim="800000"/>
                  <a:headEnd/>
                  <a:tailEnd/>
                </a:ln>
              </p:spPr>
              <p:txBody>
                <a:bodyPr>
                  <a:spAutoFit/>
                </a:bodyPr>
                <a:lstStyle/>
                <a:p>
                  <a:pPr>
                    <a:spcBef>
                      <a:spcPct val="50000"/>
                    </a:spcBef>
                  </a:pPr>
                  <a:r>
                    <a:rPr lang="es-ES" sz="1800">
                      <a:latin typeface="Arial" charset="0"/>
                    </a:rPr>
                    <a:t>50</a:t>
                  </a:r>
                </a:p>
              </p:txBody>
            </p:sp>
            <p:sp>
              <p:nvSpPr>
                <p:cNvPr id="115735" name="Text Box 32"/>
                <p:cNvSpPr txBox="1">
                  <a:spLocks noChangeArrowheads="1"/>
                </p:cNvSpPr>
                <p:nvPr/>
              </p:nvSpPr>
              <p:spPr bwMode="auto">
                <a:xfrm>
                  <a:off x="8086725" y="992188"/>
                  <a:ext cx="819150" cy="369887"/>
                </a:xfrm>
                <a:prstGeom prst="rect">
                  <a:avLst/>
                </a:prstGeom>
                <a:noFill/>
                <a:ln w="9525">
                  <a:noFill/>
                  <a:miter lim="800000"/>
                  <a:headEnd/>
                  <a:tailEnd/>
                </a:ln>
              </p:spPr>
              <p:txBody>
                <a:bodyPr>
                  <a:spAutoFit/>
                </a:bodyPr>
                <a:lstStyle/>
                <a:p>
                  <a:pPr>
                    <a:spcBef>
                      <a:spcPct val="50000"/>
                    </a:spcBef>
                  </a:pPr>
                  <a:r>
                    <a:rPr lang="es-ES" sz="1800">
                      <a:latin typeface="Arial" charset="0"/>
                    </a:rPr>
                    <a:t>60</a:t>
                  </a:r>
                </a:p>
              </p:txBody>
            </p:sp>
          </p:grpSp>
          <p:sp>
            <p:nvSpPr>
              <p:cNvPr id="55" name="54 Elipse"/>
              <p:cNvSpPr/>
              <p:nvPr/>
            </p:nvSpPr>
            <p:spPr>
              <a:xfrm rot="10800000">
                <a:off x="1838502" y="121285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15717" name="44 Grupo"/>
            <p:cNvGrpSpPr>
              <a:grpSpLocks/>
            </p:cNvGrpSpPr>
            <p:nvPr/>
          </p:nvGrpSpPr>
          <p:grpSpPr bwMode="auto">
            <a:xfrm>
              <a:off x="4295642" y="1173297"/>
              <a:ext cx="812800" cy="307975"/>
              <a:chOff x="6903720" y="1206204"/>
              <a:chExt cx="720090" cy="286283"/>
            </a:xfrm>
          </p:grpSpPr>
          <p:sp>
            <p:nvSpPr>
              <p:cNvPr id="115718" name="49 CuadroTexto"/>
              <p:cNvSpPr txBox="1">
                <a:spLocks noChangeArrowheads="1"/>
              </p:cNvSpPr>
              <p:nvPr/>
            </p:nvSpPr>
            <p:spPr bwMode="auto">
              <a:xfrm>
                <a:off x="6903720" y="1206204"/>
                <a:ext cx="457200" cy="286283"/>
              </a:xfrm>
              <a:prstGeom prst="rect">
                <a:avLst/>
              </a:prstGeom>
              <a:noFill/>
              <a:ln w="9525">
                <a:noFill/>
                <a:miter lim="800000"/>
                <a:headEnd/>
                <a:tailEnd/>
              </a:ln>
            </p:spPr>
            <p:txBody>
              <a:bodyPr>
                <a:spAutoFit/>
              </a:bodyPr>
              <a:lstStyle/>
              <a:p>
                <a:r>
                  <a:rPr lang="es-ES_tradnl" sz="1400"/>
                  <a:t>   61</a:t>
                </a:r>
              </a:p>
            </p:txBody>
          </p:sp>
          <p:cxnSp>
            <p:nvCxnSpPr>
              <p:cNvPr id="115719" name="50 Conector recto de flecha"/>
              <p:cNvCxnSpPr>
                <a:cxnSpLocks noChangeShapeType="1"/>
              </p:cNvCxnSpPr>
              <p:nvPr/>
            </p:nvCxnSpPr>
            <p:spPr bwMode="auto">
              <a:xfrm>
                <a:off x="7280910" y="1354794"/>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098" name="Rectangle 4"/>
          <p:cNvSpPr>
            <a:spLocks noChangeArrowheads="1"/>
          </p:cNvSpPr>
          <p:nvPr/>
        </p:nvSpPr>
        <p:spPr bwMode="auto">
          <a:xfrm>
            <a:off x="719138" y="1300163"/>
            <a:ext cx="7704137" cy="1477962"/>
          </a:xfrm>
          <a:prstGeom prst="rect">
            <a:avLst/>
          </a:prstGeom>
          <a:noFill/>
          <a:ln w="9525">
            <a:noFill/>
            <a:miter lim="800000"/>
            <a:headEnd/>
            <a:tailEnd/>
          </a:ln>
        </p:spPr>
        <p:txBody>
          <a:bodyPr>
            <a:spAutoFit/>
          </a:bodyPr>
          <a:lstStyle/>
          <a:p>
            <a:pPr algn="ctr"/>
            <a:r>
              <a:rPr lang="es-ES" i="1">
                <a:solidFill>
                  <a:srgbClr val="FFFF00"/>
                </a:solidFill>
                <a:latin typeface="Arial" charset="0"/>
              </a:rPr>
              <a:t>De todos los factores que influyen en el aprendizaje, el más importante consiste en lo que el alumno ya sabe. Averígüese esto y enséñese en consecuencia.</a:t>
            </a:r>
          </a:p>
          <a:p>
            <a:pPr algn="ctr"/>
            <a:r>
              <a:rPr lang="es-ES" sz="1800">
                <a:solidFill>
                  <a:srgbClr val="FFFFFF"/>
                </a:solidFill>
                <a:latin typeface="Arial" charset="0"/>
              </a:rPr>
              <a:t>(Ausubel)</a:t>
            </a:r>
          </a:p>
        </p:txBody>
      </p:sp>
      <p:sp>
        <p:nvSpPr>
          <p:cNvPr id="3" name="Rectangle 4"/>
          <p:cNvSpPr>
            <a:spLocks noChangeArrowheads="1"/>
          </p:cNvSpPr>
          <p:nvPr/>
        </p:nvSpPr>
        <p:spPr bwMode="auto">
          <a:xfrm>
            <a:off x="554038" y="3513138"/>
            <a:ext cx="8120062" cy="1016000"/>
          </a:xfrm>
          <a:prstGeom prst="rect">
            <a:avLst/>
          </a:prstGeom>
          <a:noFill/>
          <a:ln w="9525">
            <a:noFill/>
            <a:miter lim="800000"/>
            <a:headEnd/>
            <a:tailEnd/>
          </a:ln>
        </p:spPr>
        <p:txBody>
          <a:bodyPr>
            <a:spAutoFit/>
          </a:bodyPr>
          <a:lstStyle/>
          <a:p>
            <a:pPr algn="ctr"/>
            <a:endParaRPr lang="es-ES" sz="1800">
              <a:solidFill>
                <a:srgbClr val="FFFF00"/>
              </a:solidFill>
              <a:latin typeface="Arial" charset="0"/>
            </a:endParaRPr>
          </a:p>
          <a:p>
            <a:pPr algn="ctr"/>
            <a:r>
              <a:rPr lang="es-ES" i="1">
                <a:solidFill>
                  <a:srgbClr val="FFFF00"/>
                </a:solidFill>
                <a:latin typeface="Arial" charset="0"/>
              </a:rPr>
              <a:t>Es más fácil desintegrar un átomo que un pre-concepto</a:t>
            </a:r>
            <a:r>
              <a:rPr lang="es-ES">
                <a:solidFill>
                  <a:srgbClr val="FFFF00"/>
                </a:solidFill>
                <a:latin typeface="Arial" charset="0"/>
              </a:rPr>
              <a:t>. </a:t>
            </a:r>
            <a:endParaRPr lang="es-ES">
              <a:solidFill>
                <a:srgbClr val="FFFFFF"/>
              </a:solidFill>
              <a:latin typeface="Arial" charset="0"/>
            </a:endParaRPr>
          </a:p>
          <a:p>
            <a:pPr algn="ctr"/>
            <a:r>
              <a:rPr lang="es-ES" sz="1800">
                <a:solidFill>
                  <a:srgbClr val="FFFFFF"/>
                </a:solidFill>
                <a:latin typeface="Arial" charset="0"/>
              </a:rPr>
              <a:t>(Albert Einstein)</a:t>
            </a:r>
            <a:endParaRPr lang="es-ES" sz="1800" i="1">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20162" name="7 CuadroTexto"/>
          <p:cNvSpPr txBox="1">
            <a:spLocks noChangeArrowheads="1"/>
          </p:cNvSpPr>
          <p:nvPr/>
        </p:nvSpPr>
        <p:spPr bwMode="auto">
          <a:xfrm>
            <a:off x="527050" y="6237288"/>
            <a:ext cx="8135938" cy="369887"/>
          </a:xfrm>
          <a:prstGeom prst="rect">
            <a:avLst/>
          </a:prstGeom>
          <a:solidFill>
            <a:schemeClr val="bg1"/>
          </a:solidFill>
          <a:ln w="9525">
            <a:solidFill>
              <a:schemeClr val="tx1"/>
            </a:solidFill>
            <a:miter lim="800000"/>
            <a:headEnd/>
            <a:tailEnd/>
          </a:ln>
        </p:spPr>
        <p:txBody>
          <a:bodyPr>
            <a:spAutoFit/>
          </a:bodyPr>
          <a:lstStyle/>
          <a:p>
            <a:r>
              <a:rPr lang="es-ES_tradnl" sz="1800">
                <a:solidFill>
                  <a:srgbClr val="006C31"/>
                </a:solidFill>
                <a:latin typeface="Arial" charset="0"/>
              </a:rPr>
              <a:t>En verde: opción correcta.                       </a:t>
            </a:r>
            <a:r>
              <a:rPr lang="es-ES_tradnl" sz="1800">
                <a:solidFill>
                  <a:srgbClr val="FF0000"/>
                </a:solidFill>
                <a:latin typeface="Arial" charset="0"/>
              </a:rPr>
              <a:t>En rojo: opción incorrecta mayoritaria</a:t>
            </a:r>
          </a:p>
        </p:txBody>
      </p:sp>
      <p:grpSp>
        <p:nvGrpSpPr>
          <p:cNvPr id="220163" name="102 Grupo"/>
          <p:cNvGrpSpPr>
            <a:grpSpLocks/>
          </p:cNvGrpSpPr>
          <p:nvPr/>
        </p:nvGrpSpPr>
        <p:grpSpPr bwMode="auto">
          <a:xfrm>
            <a:off x="2382838" y="4332288"/>
            <a:ext cx="5281612" cy="300037"/>
            <a:chOff x="2610853" y="4331323"/>
            <a:chExt cx="5281862" cy="300834"/>
          </a:xfrm>
        </p:grpSpPr>
        <p:sp>
          <p:nvSpPr>
            <p:cNvPr id="59" name="58 Rectángulo"/>
            <p:cNvSpPr/>
            <p:nvPr/>
          </p:nvSpPr>
          <p:spPr>
            <a:xfrm>
              <a:off x="2610853" y="4355198"/>
              <a:ext cx="385780" cy="27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60" name="59 Rectángulo"/>
            <p:cNvSpPr/>
            <p:nvPr/>
          </p:nvSpPr>
          <p:spPr>
            <a:xfrm>
              <a:off x="3188730" y="4331323"/>
              <a:ext cx="384193" cy="27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61" name="60 Rectángulo"/>
            <p:cNvSpPr/>
            <p:nvPr/>
          </p:nvSpPr>
          <p:spPr>
            <a:xfrm>
              <a:off x="3717392" y="4355198"/>
              <a:ext cx="385781" cy="27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62" name="61 Rectángulo"/>
            <p:cNvSpPr/>
            <p:nvPr/>
          </p:nvSpPr>
          <p:spPr>
            <a:xfrm>
              <a:off x="4247642" y="4355198"/>
              <a:ext cx="384193" cy="27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63" name="62 Rectángulo"/>
            <p:cNvSpPr/>
            <p:nvPr/>
          </p:nvSpPr>
          <p:spPr>
            <a:xfrm>
              <a:off x="4776305" y="4355198"/>
              <a:ext cx="385780" cy="27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64" name="63 Rectángulo"/>
            <p:cNvSpPr/>
            <p:nvPr/>
          </p:nvSpPr>
          <p:spPr>
            <a:xfrm>
              <a:off x="5306556" y="4355198"/>
              <a:ext cx="384193" cy="27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65" name="64 Rectángulo"/>
            <p:cNvSpPr/>
            <p:nvPr/>
          </p:nvSpPr>
          <p:spPr>
            <a:xfrm>
              <a:off x="5895545" y="4355198"/>
              <a:ext cx="384193" cy="27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66" name="65 Rectángulo"/>
            <p:cNvSpPr/>
            <p:nvPr/>
          </p:nvSpPr>
          <p:spPr>
            <a:xfrm>
              <a:off x="6413095" y="4355198"/>
              <a:ext cx="384193" cy="27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67" name="66 Rectángulo"/>
            <p:cNvSpPr/>
            <p:nvPr/>
          </p:nvSpPr>
          <p:spPr>
            <a:xfrm>
              <a:off x="6954459" y="4355198"/>
              <a:ext cx="384193" cy="27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68" name="67 Rectángulo"/>
            <p:cNvSpPr/>
            <p:nvPr/>
          </p:nvSpPr>
          <p:spPr>
            <a:xfrm>
              <a:off x="7506935" y="4355198"/>
              <a:ext cx="385780" cy="27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grpSp>
      <p:grpSp>
        <p:nvGrpSpPr>
          <p:cNvPr id="220164" name="103 Grupo"/>
          <p:cNvGrpSpPr>
            <a:grpSpLocks/>
          </p:cNvGrpSpPr>
          <p:nvPr/>
        </p:nvGrpSpPr>
        <p:grpSpPr bwMode="auto">
          <a:xfrm>
            <a:off x="2382838" y="4705350"/>
            <a:ext cx="5281612" cy="300038"/>
            <a:chOff x="2610853" y="4704302"/>
            <a:chExt cx="5281862" cy="300834"/>
          </a:xfrm>
        </p:grpSpPr>
        <p:sp>
          <p:nvSpPr>
            <p:cNvPr id="69" name="68 Rectángulo"/>
            <p:cNvSpPr/>
            <p:nvPr/>
          </p:nvSpPr>
          <p:spPr>
            <a:xfrm>
              <a:off x="2610853" y="4728178"/>
              <a:ext cx="385780" cy="276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70" name="69 Rectángulo"/>
            <p:cNvSpPr/>
            <p:nvPr/>
          </p:nvSpPr>
          <p:spPr>
            <a:xfrm>
              <a:off x="3141103" y="4704302"/>
              <a:ext cx="384193" cy="276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71" name="70 Rectángulo"/>
            <p:cNvSpPr/>
            <p:nvPr/>
          </p:nvSpPr>
          <p:spPr>
            <a:xfrm>
              <a:off x="3717392" y="4728178"/>
              <a:ext cx="385781" cy="276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72" name="71 Rectángulo"/>
            <p:cNvSpPr/>
            <p:nvPr/>
          </p:nvSpPr>
          <p:spPr>
            <a:xfrm>
              <a:off x="4247642" y="4728178"/>
              <a:ext cx="384193" cy="276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73" name="72 Rectángulo"/>
            <p:cNvSpPr/>
            <p:nvPr/>
          </p:nvSpPr>
          <p:spPr>
            <a:xfrm>
              <a:off x="4776305" y="4728178"/>
              <a:ext cx="385780" cy="276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74" name="73 Rectángulo"/>
            <p:cNvSpPr/>
            <p:nvPr/>
          </p:nvSpPr>
          <p:spPr>
            <a:xfrm>
              <a:off x="5306556" y="4728178"/>
              <a:ext cx="384193" cy="276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75" name="74 Rectángulo"/>
            <p:cNvSpPr/>
            <p:nvPr/>
          </p:nvSpPr>
          <p:spPr>
            <a:xfrm>
              <a:off x="5895545" y="4728178"/>
              <a:ext cx="384193" cy="276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76" name="75 Rectángulo"/>
            <p:cNvSpPr/>
            <p:nvPr/>
          </p:nvSpPr>
          <p:spPr>
            <a:xfrm>
              <a:off x="6413095" y="4728178"/>
              <a:ext cx="384193" cy="276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77" name="76 Rectángulo"/>
            <p:cNvSpPr/>
            <p:nvPr/>
          </p:nvSpPr>
          <p:spPr>
            <a:xfrm>
              <a:off x="6954459" y="4728178"/>
              <a:ext cx="384193" cy="276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78" name="77 Rectángulo"/>
            <p:cNvSpPr/>
            <p:nvPr/>
          </p:nvSpPr>
          <p:spPr>
            <a:xfrm>
              <a:off x="7506935" y="4728178"/>
              <a:ext cx="385780" cy="276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grpSp>
      <p:grpSp>
        <p:nvGrpSpPr>
          <p:cNvPr id="220165" name="104 Grupo"/>
          <p:cNvGrpSpPr>
            <a:grpSpLocks/>
          </p:cNvGrpSpPr>
          <p:nvPr/>
        </p:nvGrpSpPr>
        <p:grpSpPr bwMode="auto">
          <a:xfrm>
            <a:off x="2382838" y="5100638"/>
            <a:ext cx="5281612" cy="277812"/>
            <a:chOff x="2610853" y="5101389"/>
            <a:chExt cx="5281862" cy="276726"/>
          </a:xfrm>
        </p:grpSpPr>
        <p:sp>
          <p:nvSpPr>
            <p:cNvPr id="79" name="78 Rectángulo"/>
            <p:cNvSpPr/>
            <p:nvPr/>
          </p:nvSpPr>
          <p:spPr>
            <a:xfrm>
              <a:off x="2610853" y="5101389"/>
              <a:ext cx="385780" cy="276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80" name="79 Rectángulo"/>
            <p:cNvSpPr/>
            <p:nvPr/>
          </p:nvSpPr>
          <p:spPr>
            <a:xfrm>
              <a:off x="3164916" y="5101389"/>
              <a:ext cx="384193" cy="276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81" name="80 Rectángulo"/>
            <p:cNvSpPr/>
            <p:nvPr/>
          </p:nvSpPr>
          <p:spPr>
            <a:xfrm>
              <a:off x="3717392" y="5101389"/>
              <a:ext cx="385781" cy="276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82" name="81 Rectángulo"/>
            <p:cNvSpPr/>
            <p:nvPr/>
          </p:nvSpPr>
          <p:spPr>
            <a:xfrm>
              <a:off x="4247642" y="5101389"/>
              <a:ext cx="384193" cy="276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83" name="82 Rectángulo"/>
            <p:cNvSpPr/>
            <p:nvPr/>
          </p:nvSpPr>
          <p:spPr>
            <a:xfrm>
              <a:off x="4776305" y="5101389"/>
              <a:ext cx="385780" cy="276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84" name="83 Rectángulo"/>
            <p:cNvSpPr/>
            <p:nvPr/>
          </p:nvSpPr>
          <p:spPr>
            <a:xfrm>
              <a:off x="5306556" y="5101389"/>
              <a:ext cx="384193" cy="276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85" name="84 Rectángulo"/>
            <p:cNvSpPr/>
            <p:nvPr/>
          </p:nvSpPr>
          <p:spPr>
            <a:xfrm>
              <a:off x="5895545" y="5101389"/>
              <a:ext cx="384193" cy="276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86" name="85 Rectángulo"/>
            <p:cNvSpPr/>
            <p:nvPr/>
          </p:nvSpPr>
          <p:spPr>
            <a:xfrm>
              <a:off x="6413095" y="5101389"/>
              <a:ext cx="384193" cy="276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87" name="86 Rectángulo"/>
            <p:cNvSpPr/>
            <p:nvPr/>
          </p:nvSpPr>
          <p:spPr>
            <a:xfrm>
              <a:off x="6954459" y="5101389"/>
              <a:ext cx="384193" cy="276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88" name="87 Rectángulo"/>
            <p:cNvSpPr/>
            <p:nvPr/>
          </p:nvSpPr>
          <p:spPr>
            <a:xfrm>
              <a:off x="7506935" y="5101389"/>
              <a:ext cx="385780" cy="276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grpSp>
      <p:grpSp>
        <p:nvGrpSpPr>
          <p:cNvPr id="220166" name="105 Grupo"/>
          <p:cNvGrpSpPr>
            <a:grpSpLocks/>
          </p:cNvGrpSpPr>
          <p:nvPr/>
        </p:nvGrpSpPr>
        <p:grpSpPr bwMode="auto">
          <a:xfrm>
            <a:off x="2382838" y="5462588"/>
            <a:ext cx="5281612" cy="323850"/>
            <a:chOff x="2610853" y="5462249"/>
            <a:chExt cx="5281862" cy="324940"/>
          </a:xfrm>
        </p:grpSpPr>
        <p:sp>
          <p:nvSpPr>
            <p:cNvPr id="89" name="88 Rectángulo"/>
            <p:cNvSpPr/>
            <p:nvPr/>
          </p:nvSpPr>
          <p:spPr>
            <a:xfrm>
              <a:off x="2610853" y="5510034"/>
              <a:ext cx="385780" cy="27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90" name="89 Rectángulo"/>
            <p:cNvSpPr/>
            <p:nvPr/>
          </p:nvSpPr>
          <p:spPr>
            <a:xfrm>
              <a:off x="3164916" y="5462249"/>
              <a:ext cx="384193" cy="27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91" name="90 Rectángulo"/>
            <p:cNvSpPr/>
            <p:nvPr/>
          </p:nvSpPr>
          <p:spPr>
            <a:xfrm>
              <a:off x="3717392" y="5510034"/>
              <a:ext cx="385781" cy="27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92" name="91 Rectángulo"/>
            <p:cNvSpPr/>
            <p:nvPr/>
          </p:nvSpPr>
          <p:spPr>
            <a:xfrm>
              <a:off x="4247642" y="5510034"/>
              <a:ext cx="384193" cy="27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93" name="92 Rectángulo"/>
            <p:cNvSpPr/>
            <p:nvPr/>
          </p:nvSpPr>
          <p:spPr>
            <a:xfrm>
              <a:off x="4776305" y="5510034"/>
              <a:ext cx="385780" cy="27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94" name="93 Rectángulo"/>
            <p:cNvSpPr/>
            <p:nvPr/>
          </p:nvSpPr>
          <p:spPr>
            <a:xfrm>
              <a:off x="5306556" y="5510034"/>
              <a:ext cx="384193" cy="27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95" name="94 Rectángulo"/>
            <p:cNvSpPr/>
            <p:nvPr/>
          </p:nvSpPr>
          <p:spPr>
            <a:xfrm>
              <a:off x="5895545" y="5510034"/>
              <a:ext cx="384193" cy="27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96" name="95 Rectángulo"/>
            <p:cNvSpPr/>
            <p:nvPr/>
          </p:nvSpPr>
          <p:spPr>
            <a:xfrm>
              <a:off x="6413095" y="5510034"/>
              <a:ext cx="384193" cy="27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97" name="96 Rectángulo"/>
            <p:cNvSpPr/>
            <p:nvPr/>
          </p:nvSpPr>
          <p:spPr>
            <a:xfrm>
              <a:off x="6954459" y="5510034"/>
              <a:ext cx="384193" cy="27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98" name="97 Rectángulo"/>
            <p:cNvSpPr/>
            <p:nvPr/>
          </p:nvSpPr>
          <p:spPr>
            <a:xfrm>
              <a:off x="7506935" y="5510034"/>
              <a:ext cx="385780" cy="27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grpSp>
      <p:sp>
        <p:nvSpPr>
          <p:cNvPr id="134" name="133 Rectángulo"/>
          <p:cNvSpPr/>
          <p:nvPr/>
        </p:nvSpPr>
        <p:spPr>
          <a:xfrm>
            <a:off x="890588" y="4740275"/>
            <a:ext cx="1046162" cy="265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135" name="134 Rectángulo"/>
          <p:cNvSpPr/>
          <p:nvPr/>
        </p:nvSpPr>
        <p:spPr>
          <a:xfrm>
            <a:off x="890588" y="5473700"/>
            <a:ext cx="1046162" cy="265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5" name="4 Rectángulo"/>
          <p:cNvSpPr/>
          <p:nvPr/>
        </p:nvSpPr>
        <p:spPr bwMode="auto">
          <a:xfrm>
            <a:off x="527050" y="333375"/>
            <a:ext cx="8135938" cy="568801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pic>
        <p:nvPicPr>
          <p:cNvPr id="220170" name="1 Imagen" descr="Imagen1.jpg"/>
          <p:cNvPicPr>
            <a:picLocks noChangeAspect="1"/>
          </p:cNvPicPr>
          <p:nvPr/>
        </p:nvPicPr>
        <p:blipFill>
          <a:blip r:embed="rId2" cstate="print"/>
          <a:srcRect r="52567" b="45815"/>
          <a:stretch>
            <a:fillRect/>
          </a:stretch>
        </p:blipFill>
        <p:spPr bwMode="auto">
          <a:xfrm>
            <a:off x="814388" y="620713"/>
            <a:ext cx="6913562" cy="5184775"/>
          </a:xfrm>
          <a:prstGeom prst="rect">
            <a:avLst/>
          </a:prstGeom>
          <a:noFill/>
          <a:ln w="9525">
            <a:noFill/>
            <a:miter lim="800000"/>
            <a:headEnd/>
            <a:tailEnd/>
          </a:ln>
        </p:spPr>
      </p:pic>
      <p:grpSp>
        <p:nvGrpSpPr>
          <p:cNvPr id="7" name="108 Grupo"/>
          <p:cNvGrpSpPr>
            <a:grpSpLocks/>
          </p:cNvGrpSpPr>
          <p:nvPr/>
        </p:nvGrpSpPr>
        <p:grpSpPr bwMode="auto">
          <a:xfrm>
            <a:off x="2395538" y="2428875"/>
            <a:ext cx="371475" cy="1404938"/>
            <a:chOff x="2586789" y="2430379"/>
            <a:chExt cx="409074" cy="1402933"/>
          </a:xfrm>
        </p:grpSpPr>
        <p:sp>
          <p:nvSpPr>
            <p:cNvPr id="105" name="104 Rectángulo"/>
            <p:cNvSpPr/>
            <p:nvPr/>
          </p:nvSpPr>
          <p:spPr>
            <a:xfrm>
              <a:off x="2586789" y="2430379"/>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06" name="105 Rectángulo"/>
            <p:cNvSpPr/>
            <p:nvPr/>
          </p:nvSpPr>
          <p:spPr>
            <a:xfrm>
              <a:off x="2586789" y="2801324"/>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07" name="106 Rectángulo"/>
            <p:cNvSpPr/>
            <p:nvPr/>
          </p:nvSpPr>
          <p:spPr>
            <a:xfrm>
              <a:off x="2586789" y="3169098"/>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08" name="107 Rectángulo"/>
            <p:cNvSpPr/>
            <p:nvPr/>
          </p:nvSpPr>
          <p:spPr>
            <a:xfrm>
              <a:off x="2586789" y="3568577"/>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8" name="109 Grupo"/>
          <p:cNvGrpSpPr>
            <a:grpSpLocks/>
          </p:cNvGrpSpPr>
          <p:nvPr/>
        </p:nvGrpSpPr>
        <p:grpSpPr bwMode="auto">
          <a:xfrm>
            <a:off x="2928938" y="2428875"/>
            <a:ext cx="371475" cy="1404938"/>
            <a:chOff x="2586789" y="2430379"/>
            <a:chExt cx="409074" cy="1402933"/>
          </a:xfrm>
        </p:grpSpPr>
        <p:sp>
          <p:nvSpPr>
            <p:cNvPr id="111" name="110 Rectángulo"/>
            <p:cNvSpPr/>
            <p:nvPr/>
          </p:nvSpPr>
          <p:spPr>
            <a:xfrm>
              <a:off x="2586789" y="2430379"/>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12" name="111 Rectángulo"/>
            <p:cNvSpPr/>
            <p:nvPr/>
          </p:nvSpPr>
          <p:spPr>
            <a:xfrm>
              <a:off x="2586789" y="2801324"/>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13" name="112 Rectángulo"/>
            <p:cNvSpPr/>
            <p:nvPr/>
          </p:nvSpPr>
          <p:spPr>
            <a:xfrm>
              <a:off x="2586789" y="3169098"/>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14" name="113 Rectángulo"/>
            <p:cNvSpPr/>
            <p:nvPr/>
          </p:nvSpPr>
          <p:spPr>
            <a:xfrm>
              <a:off x="2586789" y="3568577"/>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9" name="114 Grupo"/>
          <p:cNvGrpSpPr>
            <a:grpSpLocks/>
          </p:cNvGrpSpPr>
          <p:nvPr/>
        </p:nvGrpSpPr>
        <p:grpSpPr bwMode="auto">
          <a:xfrm>
            <a:off x="3471863" y="2428875"/>
            <a:ext cx="371475" cy="1404938"/>
            <a:chOff x="2586789" y="2430379"/>
            <a:chExt cx="409074" cy="1402933"/>
          </a:xfrm>
        </p:grpSpPr>
        <p:sp>
          <p:nvSpPr>
            <p:cNvPr id="116" name="115 Rectángulo"/>
            <p:cNvSpPr/>
            <p:nvPr/>
          </p:nvSpPr>
          <p:spPr>
            <a:xfrm>
              <a:off x="2586789" y="2430379"/>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17" name="116 Rectángulo"/>
            <p:cNvSpPr/>
            <p:nvPr/>
          </p:nvSpPr>
          <p:spPr>
            <a:xfrm>
              <a:off x="2586789" y="2801324"/>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19" name="118 Rectángulo"/>
            <p:cNvSpPr/>
            <p:nvPr/>
          </p:nvSpPr>
          <p:spPr>
            <a:xfrm>
              <a:off x="2586789" y="3169098"/>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0" name="119 Rectángulo"/>
            <p:cNvSpPr/>
            <p:nvPr/>
          </p:nvSpPr>
          <p:spPr>
            <a:xfrm>
              <a:off x="2586789" y="3568577"/>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0" name="120 Grupo"/>
          <p:cNvGrpSpPr>
            <a:grpSpLocks/>
          </p:cNvGrpSpPr>
          <p:nvPr/>
        </p:nvGrpSpPr>
        <p:grpSpPr bwMode="auto">
          <a:xfrm>
            <a:off x="4024313" y="2428875"/>
            <a:ext cx="371475" cy="1404938"/>
            <a:chOff x="2586789" y="2430379"/>
            <a:chExt cx="409074" cy="1402933"/>
          </a:xfrm>
        </p:grpSpPr>
        <p:sp>
          <p:nvSpPr>
            <p:cNvPr id="122" name="121 Rectángulo"/>
            <p:cNvSpPr/>
            <p:nvPr/>
          </p:nvSpPr>
          <p:spPr>
            <a:xfrm>
              <a:off x="2586789" y="2430379"/>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3" name="122 Rectángulo"/>
            <p:cNvSpPr/>
            <p:nvPr/>
          </p:nvSpPr>
          <p:spPr>
            <a:xfrm>
              <a:off x="2586789" y="2801324"/>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4" name="123 Rectángulo"/>
            <p:cNvSpPr/>
            <p:nvPr/>
          </p:nvSpPr>
          <p:spPr>
            <a:xfrm>
              <a:off x="2586789" y="3169098"/>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5" name="124 Rectángulo"/>
            <p:cNvSpPr/>
            <p:nvPr/>
          </p:nvSpPr>
          <p:spPr>
            <a:xfrm>
              <a:off x="2586789" y="3568577"/>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1" name="125 Grupo"/>
          <p:cNvGrpSpPr>
            <a:grpSpLocks/>
          </p:cNvGrpSpPr>
          <p:nvPr/>
        </p:nvGrpSpPr>
        <p:grpSpPr bwMode="auto">
          <a:xfrm>
            <a:off x="4538663" y="2428875"/>
            <a:ext cx="371475" cy="1404938"/>
            <a:chOff x="2586789" y="2430379"/>
            <a:chExt cx="409074" cy="1402933"/>
          </a:xfrm>
        </p:grpSpPr>
        <p:sp>
          <p:nvSpPr>
            <p:cNvPr id="127" name="126 Rectángulo"/>
            <p:cNvSpPr/>
            <p:nvPr/>
          </p:nvSpPr>
          <p:spPr>
            <a:xfrm>
              <a:off x="2586789" y="2430379"/>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8" name="127 Rectángulo"/>
            <p:cNvSpPr/>
            <p:nvPr/>
          </p:nvSpPr>
          <p:spPr>
            <a:xfrm>
              <a:off x="2586789" y="2801324"/>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9" name="128 Rectángulo"/>
            <p:cNvSpPr/>
            <p:nvPr/>
          </p:nvSpPr>
          <p:spPr>
            <a:xfrm>
              <a:off x="2586789" y="3169098"/>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39" name="138 Rectángulo"/>
            <p:cNvSpPr/>
            <p:nvPr/>
          </p:nvSpPr>
          <p:spPr>
            <a:xfrm>
              <a:off x="2586789" y="3568577"/>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2" name="139 Grupo"/>
          <p:cNvGrpSpPr>
            <a:grpSpLocks/>
          </p:cNvGrpSpPr>
          <p:nvPr/>
        </p:nvGrpSpPr>
        <p:grpSpPr bwMode="auto">
          <a:xfrm>
            <a:off x="5105400" y="2428875"/>
            <a:ext cx="371475" cy="1404938"/>
            <a:chOff x="2586789" y="2430379"/>
            <a:chExt cx="409074" cy="1402933"/>
          </a:xfrm>
        </p:grpSpPr>
        <p:sp>
          <p:nvSpPr>
            <p:cNvPr id="141" name="140 Rectángulo"/>
            <p:cNvSpPr/>
            <p:nvPr/>
          </p:nvSpPr>
          <p:spPr>
            <a:xfrm>
              <a:off x="2586789" y="2430379"/>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2" name="141 Rectángulo"/>
            <p:cNvSpPr/>
            <p:nvPr/>
          </p:nvSpPr>
          <p:spPr>
            <a:xfrm>
              <a:off x="2586789" y="2801324"/>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3" name="142 Rectángulo"/>
            <p:cNvSpPr/>
            <p:nvPr/>
          </p:nvSpPr>
          <p:spPr>
            <a:xfrm>
              <a:off x="2586789" y="3169098"/>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4" name="143 Rectángulo"/>
            <p:cNvSpPr/>
            <p:nvPr/>
          </p:nvSpPr>
          <p:spPr>
            <a:xfrm>
              <a:off x="2586789" y="3568577"/>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3" name="144 Grupo"/>
          <p:cNvGrpSpPr>
            <a:grpSpLocks/>
          </p:cNvGrpSpPr>
          <p:nvPr/>
        </p:nvGrpSpPr>
        <p:grpSpPr bwMode="auto">
          <a:xfrm>
            <a:off x="5629275" y="2428875"/>
            <a:ext cx="371475" cy="1404938"/>
            <a:chOff x="2586789" y="2430379"/>
            <a:chExt cx="409074" cy="1402933"/>
          </a:xfrm>
        </p:grpSpPr>
        <p:sp>
          <p:nvSpPr>
            <p:cNvPr id="146" name="145 Rectángulo"/>
            <p:cNvSpPr/>
            <p:nvPr/>
          </p:nvSpPr>
          <p:spPr>
            <a:xfrm>
              <a:off x="2586789" y="2430379"/>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7" name="146 Rectángulo"/>
            <p:cNvSpPr/>
            <p:nvPr/>
          </p:nvSpPr>
          <p:spPr>
            <a:xfrm>
              <a:off x="2586789" y="2801324"/>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8" name="147 Rectángulo"/>
            <p:cNvSpPr/>
            <p:nvPr/>
          </p:nvSpPr>
          <p:spPr>
            <a:xfrm>
              <a:off x="2586789" y="3169098"/>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9" name="148 Rectángulo"/>
            <p:cNvSpPr/>
            <p:nvPr/>
          </p:nvSpPr>
          <p:spPr>
            <a:xfrm>
              <a:off x="2586789" y="3568577"/>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4" name="149 Grupo"/>
          <p:cNvGrpSpPr>
            <a:grpSpLocks/>
          </p:cNvGrpSpPr>
          <p:nvPr/>
        </p:nvGrpSpPr>
        <p:grpSpPr bwMode="auto">
          <a:xfrm>
            <a:off x="6172200" y="2428875"/>
            <a:ext cx="371475" cy="1404938"/>
            <a:chOff x="2586789" y="2430379"/>
            <a:chExt cx="409074" cy="1402933"/>
          </a:xfrm>
        </p:grpSpPr>
        <p:sp>
          <p:nvSpPr>
            <p:cNvPr id="151" name="150 Rectángulo"/>
            <p:cNvSpPr/>
            <p:nvPr/>
          </p:nvSpPr>
          <p:spPr>
            <a:xfrm>
              <a:off x="2586789" y="2430379"/>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2" name="151 Rectángulo"/>
            <p:cNvSpPr/>
            <p:nvPr/>
          </p:nvSpPr>
          <p:spPr>
            <a:xfrm>
              <a:off x="2586789" y="2801324"/>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3" name="152 Rectángulo"/>
            <p:cNvSpPr/>
            <p:nvPr/>
          </p:nvSpPr>
          <p:spPr>
            <a:xfrm>
              <a:off x="2586789" y="3169098"/>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4" name="153 Rectángulo"/>
            <p:cNvSpPr/>
            <p:nvPr/>
          </p:nvSpPr>
          <p:spPr>
            <a:xfrm>
              <a:off x="2586789" y="3568577"/>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5" name="154 Grupo"/>
          <p:cNvGrpSpPr>
            <a:grpSpLocks/>
          </p:cNvGrpSpPr>
          <p:nvPr/>
        </p:nvGrpSpPr>
        <p:grpSpPr bwMode="auto">
          <a:xfrm>
            <a:off x="6705600" y="2428875"/>
            <a:ext cx="371475" cy="1404938"/>
            <a:chOff x="2586789" y="2430379"/>
            <a:chExt cx="409074" cy="1402933"/>
          </a:xfrm>
        </p:grpSpPr>
        <p:sp>
          <p:nvSpPr>
            <p:cNvPr id="156" name="155 Rectángulo"/>
            <p:cNvSpPr/>
            <p:nvPr/>
          </p:nvSpPr>
          <p:spPr>
            <a:xfrm>
              <a:off x="2586789" y="2430379"/>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7" name="156 Rectángulo"/>
            <p:cNvSpPr/>
            <p:nvPr/>
          </p:nvSpPr>
          <p:spPr>
            <a:xfrm>
              <a:off x="2586789" y="2801324"/>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8" name="157 Rectángulo"/>
            <p:cNvSpPr/>
            <p:nvPr/>
          </p:nvSpPr>
          <p:spPr>
            <a:xfrm>
              <a:off x="2586789" y="3169098"/>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9" name="158 Rectángulo"/>
            <p:cNvSpPr/>
            <p:nvPr/>
          </p:nvSpPr>
          <p:spPr>
            <a:xfrm>
              <a:off x="2586789" y="3568577"/>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6" name="159 Grupo"/>
          <p:cNvGrpSpPr>
            <a:grpSpLocks/>
          </p:cNvGrpSpPr>
          <p:nvPr/>
        </p:nvGrpSpPr>
        <p:grpSpPr bwMode="auto">
          <a:xfrm>
            <a:off x="7253288" y="2433638"/>
            <a:ext cx="371475" cy="1404937"/>
            <a:chOff x="2586789" y="2430379"/>
            <a:chExt cx="409074" cy="1402933"/>
          </a:xfrm>
        </p:grpSpPr>
        <p:sp>
          <p:nvSpPr>
            <p:cNvPr id="161" name="160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62" name="161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63" name="162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64" name="163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7" name="164 Grupo"/>
          <p:cNvGrpSpPr>
            <a:grpSpLocks/>
          </p:cNvGrpSpPr>
          <p:nvPr/>
        </p:nvGrpSpPr>
        <p:grpSpPr bwMode="auto">
          <a:xfrm>
            <a:off x="2395538" y="4389438"/>
            <a:ext cx="371475" cy="1404937"/>
            <a:chOff x="2586789" y="2430379"/>
            <a:chExt cx="409074" cy="1402933"/>
          </a:xfrm>
        </p:grpSpPr>
        <p:sp>
          <p:nvSpPr>
            <p:cNvPr id="166" name="165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67" name="166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68" name="167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69" name="168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8" name="169 Grupo"/>
          <p:cNvGrpSpPr>
            <a:grpSpLocks/>
          </p:cNvGrpSpPr>
          <p:nvPr/>
        </p:nvGrpSpPr>
        <p:grpSpPr bwMode="auto">
          <a:xfrm>
            <a:off x="2928938" y="4389438"/>
            <a:ext cx="371475" cy="1404937"/>
            <a:chOff x="2586789" y="2430379"/>
            <a:chExt cx="409074" cy="1402933"/>
          </a:xfrm>
        </p:grpSpPr>
        <p:sp>
          <p:nvSpPr>
            <p:cNvPr id="171" name="170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72" name="171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73" name="172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74" name="173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9" name="174 Grupo"/>
          <p:cNvGrpSpPr>
            <a:grpSpLocks/>
          </p:cNvGrpSpPr>
          <p:nvPr/>
        </p:nvGrpSpPr>
        <p:grpSpPr bwMode="auto">
          <a:xfrm>
            <a:off x="3471863" y="4389438"/>
            <a:ext cx="371475" cy="1404937"/>
            <a:chOff x="2586789" y="2430379"/>
            <a:chExt cx="409074" cy="1402933"/>
          </a:xfrm>
        </p:grpSpPr>
        <p:sp>
          <p:nvSpPr>
            <p:cNvPr id="176" name="175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77" name="176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78" name="177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79" name="178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0" name="179 Grupo"/>
          <p:cNvGrpSpPr>
            <a:grpSpLocks/>
          </p:cNvGrpSpPr>
          <p:nvPr/>
        </p:nvGrpSpPr>
        <p:grpSpPr bwMode="auto">
          <a:xfrm>
            <a:off x="4024313" y="4389438"/>
            <a:ext cx="371475" cy="1404937"/>
            <a:chOff x="2586789" y="2430379"/>
            <a:chExt cx="409074" cy="1402933"/>
          </a:xfrm>
        </p:grpSpPr>
        <p:sp>
          <p:nvSpPr>
            <p:cNvPr id="181" name="180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82" name="181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83" name="182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84" name="183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1" name="184 Grupo"/>
          <p:cNvGrpSpPr>
            <a:grpSpLocks/>
          </p:cNvGrpSpPr>
          <p:nvPr/>
        </p:nvGrpSpPr>
        <p:grpSpPr bwMode="auto">
          <a:xfrm>
            <a:off x="4538663" y="4389438"/>
            <a:ext cx="371475" cy="1404937"/>
            <a:chOff x="2586789" y="2430379"/>
            <a:chExt cx="409074" cy="1402933"/>
          </a:xfrm>
        </p:grpSpPr>
        <p:sp>
          <p:nvSpPr>
            <p:cNvPr id="186" name="185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87" name="186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88" name="187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89" name="188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2" name="189 Grupo"/>
          <p:cNvGrpSpPr>
            <a:grpSpLocks/>
          </p:cNvGrpSpPr>
          <p:nvPr/>
        </p:nvGrpSpPr>
        <p:grpSpPr bwMode="auto">
          <a:xfrm>
            <a:off x="5105400" y="4389438"/>
            <a:ext cx="371475" cy="1404937"/>
            <a:chOff x="2586789" y="2430379"/>
            <a:chExt cx="409074" cy="1402933"/>
          </a:xfrm>
        </p:grpSpPr>
        <p:sp>
          <p:nvSpPr>
            <p:cNvPr id="191" name="190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92" name="191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93" name="192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94" name="193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3" name="194 Grupo"/>
          <p:cNvGrpSpPr>
            <a:grpSpLocks/>
          </p:cNvGrpSpPr>
          <p:nvPr/>
        </p:nvGrpSpPr>
        <p:grpSpPr bwMode="auto">
          <a:xfrm>
            <a:off x="5629275" y="4389438"/>
            <a:ext cx="371475" cy="1404937"/>
            <a:chOff x="2586789" y="2430379"/>
            <a:chExt cx="409074" cy="1402933"/>
          </a:xfrm>
        </p:grpSpPr>
        <p:sp>
          <p:nvSpPr>
            <p:cNvPr id="196" name="195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97" name="196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98" name="197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99" name="198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4" name="199 Grupo"/>
          <p:cNvGrpSpPr>
            <a:grpSpLocks/>
          </p:cNvGrpSpPr>
          <p:nvPr/>
        </p:nvGrpSpPr>
        <p:grpSpPr bwMode="auto">
          <a:xfrm>
            <a:off x="6172200" y="4389438"/>
            <a:ext cx="371475" cy="1404937"/>
            <a:chOff x="2586789" y="2430379"/>
            <a:chExt cx="409074" cy="1402933"/>
          </a:xfrm>
        </p:grpSpPr>
        <p:sp>
          <p:nvSpPr>
            <p:cNvPr id="201" name="200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02" name="201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03" name="202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04" name="203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5" name="204 Grupo"/>
          <p:cNvGrpSpPr>
            <a:grpSpLocks/>
          </p:cNvGrpSpPr>
          <p:nvPr/>
        </p:nvGrpSpPr>
        <p:grpSpPr bwMode="auto">
          <a:xfrm>
            <a:off x="6705600" y="4389438"/>
            <a:ext cx="371475" cy="1404937"/>
            <a:chOff x="2586789" y="2430379"/>
            <a:chExt cx="409074" cy="1402933"/>
          </a:xfrm>
        </p:grpSpPr>
        <p:sp>
          <p:nvSpPr>
            <p:cNvPr id="206" name="205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07" name="206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08" name="207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09" name="208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6" name="209 Grupo"/>
          <p:cNvGrpSpPr>
            <a:grpSpLocks/>
          </p:cNvGrpSpPr>
          <p:nvPr/>
        </p:nvGrpSpPr>
        <p:grpSpPr bwMode="auto">
          <a:xfrm>
            <a:off x="7253288" y="4394200"/>
            <a:ext cx="371475" cy="1404938"/>
            <a:chOff x="2586789" y="2430379"/>
            <a:chExt cx="409074" cy="1402933"/>
          </a:xfrm>
        </p:grpSpPr>
        <p:sp>
          <p:nvSpPr>
            <p:cNvPr id="211" name="210 Rectángulo"/>
            <p:cNvSpPr/>
            <p:nvPr/>
          </p:nvSpPr>
          <p:spPr>
            <a:xfrm>
              <a:off x="2586789" y="2430379"/>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12" name="211 Rectángulo"/>
            <p:cNvSpPr/>
            <p:nvPr/>
          </p:nvSpPr>
          <p:spPr>
            <a:xfrm>
              <a:off x="2586789" y="2801324"/>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13" name="212 Rectángulo"/>
            <p:cNvSpPr/>
            <p:nvPr/>
          </p:nvSpPr>
          <p:spPr>
            <a:xfrm>
              <a:off x="2586789" y="3169098"/>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14" name="213 Rectángulo"/>
            <p:cNvSpPr/>
            <p:nvPr/>
          </p:nvSpPr>
          <p:spPr>
            <a:xfrm>
              <a:off x="2586789" y="3568577"/>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20191" name="225 Grupo"/>
          <p:cNvGrpSpPr>
            <a:grpSpLocks/>
          </p:cNvGrpSpPr>
          <p:nvPr/>
        </p:nvGrpSpPr>
        <p:grpSpPr bwMode="auto">
          <a:xfrm>
            <a:off x="836613" y="2019300"/>
            <a:ext cx="15875" cy="231775"/>
            <a:chOff x="1064419" y="2019301"/>
            <a:chExt cx="16670" cy="230981"/>
          </a:xfrm>
        </p:grpSpPr>
        <p:cxnSp>
          <p:nvCxnSpPr>
            <p:cNvPr id="221" name="220 Conector recto"/>
            <p:cNvCxnSpPr/>
            <p:nvPr/>
          </p:nvCxnSpPr>
          <p:spPr>
            <a:xfrm>
              <a:off x="1064419" y="2028793"/>
              <a:ext cx="0" cy="2135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222 Conector recto"/>
            <p:cNvCxnSpPr/>
            <p:nvPr/>
          </p:nvCxnSpPr>
          <p:spPr>
            <a:xfrm>
              <a:off x="1081089" y="2019301"/>
              <a:ext cx="0" cy="2309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238 Grupo"/>
          <p:cNvGrpSpPr>
            <a:grpSpLocks/>
          </p:cNvGrpSpPr>
          <p:nvPr/>
        </p:nvGrpSpPr>
        <p:grpSpPr bwMode="auto">
          <a:xfrm>
            <a:off x="852488" y="2039938"/>
            <a:ext cx="6691312" cy="1822450"/>
            <a:chOff x="1081088" y="2040731"/>
            <a:chExt cx="6691313" cy="1821406"/>
          </a:xfrm>
        </p:grpSpPr>
        <p:sp>
          <p:nvSpPr>
            <p:cNvPr id="217" name="216 Rectángulo"/>
            <p:cNvSpPr/>
            <p:nvPr/>
          </p:nvSpPr>
          <p:spPr>
            <a:xfrm>
              <a:off x="1081088" y="2040731"/>
              <a:ext cx="6691313" cy="293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30" name="229 Rectángulo"/>
            <p:cNvSpPr/>
            <p:nvPr/>
          </p:nvSpPr>
          <p:spPr>
            <a:xfrm>
              <a:off x="1130300" y="2454831"/>
              <a:ext cx="1216025" cy="252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31" name="230 Rectángulo"/>
            <p:cNvSpPr/>
            <p:nvPr/>
          </p:nvSpPr>
          <p:spPr>
            <a:xfrm>
              <a:off x="1119188" y="2802294"/>
              <a:ext cx="1214437" cy="314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32" name="231 Rectángulo"/>
            <p:cNvSpPr/>
            <p:nvPr/>
          </p:nvSpPr>
          <p:spPr>
            <a:xfrm>
              <a:off x="1130300" y="3213221"/>
              <a:ext cx="1216025" cy="252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33" name="232 Rectángulo"/>
            <p:cNvSpPr/>
            <p:nvPr/>
          </p:nvSpPr>
          <p:spPr>
            <a:xfrm>
              <a:off x="1130300" y="3609869"/>
              <a:ext cx="1216025" cy="252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9" name="237 Grupo"/>
          <p:cNvGrpSpPr>
            <a:grpSpLocks/>
          </p:cNvGrpSpPr>
          <p:nvPr/>
        </p:nvGrpSpPr>
        <p:grpSpPr bwMode="auto">
          <a:xfrm>
            <a:off x="890588" y="3941763"/>
            <a:ext cx="6653212" cy="1820862"/>
            <a:chOff x="1118937" y="3941719"/>
            <a:chExt cx="6653464" cy="1821408"/>
          </a:xfrm>
        </p:grpSpPr>
        <p:sp>
          <p:nvSpPr>
            <p:cNvPr id="229" name="228 Rectángulo"/>
            <p:cNvSpPr/>
            <p:nvPr/>
          </p:nvSpPr>
          <p:spPr>
            <a:xfrm>
              <a:off x="1118937" y="3941719"/>
              <a:ext cx="6653464" cy="328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34" name="233 Rectángulo"/>
            <p:cNvSpPr/>
            <p:nvPr/>
          </p:nvSpPr>
          <p:spPr>
            <a:xfrm>
              <a:off x="1122112" y="4362532"/>
              <a:ext cx="1216071" cy="252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35" name="234 Rectángulo"/>
            <p:cNvSpPr/>
            <p:nvPr/>
          </p:nvSpPr>
          <p:spPr>
            <a:xfrm>
              <a:off x="1131637" y="4740470"/>
              <a:ext cx="1214483" cy="252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36" name="235 Rectángulo"/>
            <p:cNvSpPr/>
            <p:nvPr/>
          </p:nvSpPr>
          <p:spPr>
            <a:xfrm>
              <a:off x="1131637" y="5113645"/>
              <a:ext cx="1214483" cy="25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37" name="236 Rectángulo"/>
            <p:cNvSpPr/>
            <p:nvPr/>
          </p:nvSpPr>
          <p:spPr>
            <a:xfrm>
              <a:off x="1131637" y="5510639"/>
              <a:ext cx="1214483" cy="25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pic>
        <p:nvPicPr>
          <p:cNvPr id="220194" name="1 Imagen" descr="Imagen1.jpg"/>
          <p:cNvPicPr>
            <a:picLocks noChangeAspect="1"/>
          </p:cNvPicPr>
          <p:nvPr/>
        </p:nvPicPr>
        <p:blipFill>
          <a:blip r:embed="rId2" cstate="print"/>
          <a:srcRect l="43861" r="51762" b="45815"/>
          <a:stretch>
            <a:fillRect/>
          </a:stretch>
        </p:blipFill>
        <p:spPr bwMode="auto">
          <a:xfrm>
            <a:off x="7712075" y="620713"/>
            <a:ext cx="638175" cy="5184775"/>
          </a:xfrm>
          <a:prstGeom prst="rect">
            <a:avLst/>
          </a:prstGeom>
          <a:noFill/>
          <a:ln w="9525">
            <a:noFill/>
            <a:miter lim="800000"/>
            <a:headEnd/>
            <a:tailEnd/>
          </a:ln>
        </p:spPr>
      </p:pic>
      <p:sp>
        <p:nvSpPr>
          <p:cNvPr id="175" name="174 Rectángulo"/>
          <p:cNvSpPr/>
          <p:nvPr/>
        </p:nvSpPr>
        <p:spPr>
          <a:xfrm>
            <a:off x="7604125" y="2014538"/>
            <a:ext cx="481013" cy="36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nvGrpSpPr>
          <p:cNvPr id="220196" name="218 Grupo"/>
          <p:cNvGrpSpPr>
            <a:grpSpLocks/>
          </p:cNvGrpSpPr>
          <p:nvPr/>
        </p:nvGrpSpPr>
        <p:grpSpPr bwMode="auto">
          <a:xfrm>
            <a:off x="7748588" y="2438400"/>
            <a:ext cx="384175" cy="1414463"/>
            <a:chOff x="7977188" y="2438399"/>
            <a:chExt cx="383382" cy="1414464"/>
          </a:xfrm>
        </p:grpSpPr>
        <p:sp>
          <p:nvSpPr>
            <p:cNvPr id="185" name="184 Rectángulo"/>
            <p:cNvSpPr/>
            <p:nvPr/>
          </p:nvSpPr>
          <p:spPr>
            <a:xfrm>
              <a:off x="7981940" y="2438399"/>
              <a:ext cx="378630"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90" name="189 Rectángulo"/>
            <p:cNvSpPr/>
            <p:nvPr/>
          </p:nvSpPr>
          <p:spPr>
            <a:xfrm>
              <a:off x="7977188" y="2819399"/>
              <a:ext cx="378629"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05" name="204 Rectángulo"/>
            <p:cNvSpPr/>
            <p:nvPr/>
          </p:nvSpPr>
          <p:spPr>
            <a:xfrm>
              <a:off x="7977188" y="3208338"/>
              <a:ext cx="378629" cy="277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10" name="209 Rectángulo"/>
            <p:cNvSpPr/>
            <p:nvPr/>
          </p:nvSpPr>
          <p:spPr>
            <a:xfrm>
              <a:off x="7977188" y="3573463"/>
              <a:ext cx="378629"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sp>
        <p:nvSpPr>
          <p:cNvPr id="215" name="214 Rectángulo"/>
          <p:cNvSpPr/>
          <p:nvPr/>
        </p:nvSpPr>
        <p:spPr>
          <a:xfrm>
            <a:off x="7604125" y="3927475"/>
            <a:ext cx="481013" cy="344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nvGrpSpPr>
          <p:cNvPr id="31" name="225 Grupo"/>
          <p:cNvGrpSpPr>
            <a:grpSpLocks/>
          </p:cNvGrpSpPr>
          <p:nvPr/>
        </p:nvGrpSpPr>
        <p:grpSpPr bwMode="auto">
          <a:xfrm>
            <a:off x="7759700" y="2417763"/>
            <a:ext cx="446088" cy="1457325"/>
            <a:chOff x="7988967" y="2418347"/>
            <a:chExt cx="445169" cy="1457492"/>
          </a:xfrm>
        </p:grpSpPr>
        <p:sp>
          <p:nvSpPr>
            <p:cNvPr id="220215" name="219 CuadroTexto"/>
            <p:cNvSpPr txBox="1">
              <a:spLocks noChangeArrowheads="1"/>
            </p:cNvSpPr>
            <p:nvPr/>
          </p:nvSpPr>
          <p:spPr bwMode="auto">
            <a:xfrm>
              <a:off x="7988967" y="2418347"/>
              <a:ext cx="445169"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39</a:t>
              </a:r>
            </a:p>
          </p:txBody>
        </p:sp>
        <p:sp>
          <p:nvSpPr>
            <p:cNvPr id="220216" name="221 CuadroTexto"/>
            <p:cNvSpPr txBox="1">
              <a:spLocks noChangeArrowheads="1"/>
            </p:cNvSpPr>
            <p:nvPr/>
          </p:nvSpPr>
          <p:spPr bwMode="auto">
            <a:xfrm>
              <a:off x="7988967" y="2803358"/>
              <a:ext cx="445169"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13</a:t>
              </a:r>
            </a:p>
          </p:txBody>
        </p:sp>
        <p:sp>
          <p:nvSpPr>
            <p:cNvPr id="220217" name="223 CuadroTexto"/>
            <p:cNvSpPr txBox="1">
              <a:spLocks noChangeArrowheads="1"/>
            </p:cNvSpPr>
            <p:nvPr/>
          </p:nvSpPr>
          <p:spPr bwMode="auto">
            <a:xfrm>
              <a:off x="7988967" y="3176337"/>
              <a:ext cx="445169"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41</a:t>
              </a:r>
            </a:p>
          </p:txBody>
        </p:sp>
        <p:sp>
          <p:nvSpPr>
            <p:cNvPr id="220218" name="224 CuadroTexto"/>
            <p:cNvSpPr txBox="1">
              <a:spLocks noChangeArrowheads="1"/>
            </p:cNvSpPr>
            <p:nvPr/>
          </p:nvSpPr>
          <p:spPr bwMode="auto">
            <a:xfrm>
              <a:off x="7988967" y="3537285"/>
              <a:ext cx="445169"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 7</a:t>
              </a:r>
            </a:p>
          </p:txBody>
        </p:sp>
      </p:grpSp>
      <p:grpSp>
        <p:nvGrpSpPr>
          <p:cNvPr id="220199" name="250 Grupo"/>
          <p:cNvGrpSpPr>
            <a:grpSpLocks/>
          </p:cNvGrpSpPr>
          <p:nvPr/>
        </p:nvGrpSpPr>
        <p:grpSpPr bwMode="auto">
          <a:xfrm>
            <a:off x="7627938" y="1354138"/>
            <a:ext cx="625475" cy="606425"/>
            <a:chOff x="7856622" y="1354931"/>
            <a:chExt cx="625641" cy="604838"/>
          </a:xfrm>
        </p:grpSpPr>
        <p:sp>
          <p:nvSpPr>
            <p:cNvPr id="180" name="179 Rectángulo"/>
            <p:cNvSpPr/>
            <p:nvPr/>
          </p:nvSpPr>
          <p:spPr>
            <a:xfrm>
              <a:off x="7977304" y="1392931"/>
              <a:ext cx="377925" cy="530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0213" name="217 CuadroTexto"/>
            <p:cNvSpPr txBox="1">
              <a:spLocks noChangeArrowheads="1"/>
            </p:cNvSpPr>
            <p:nvPr/>
          </p:nvSpPr>
          <p:spPr bwMode="auto">
            <a:xfrm>
              <a:off x="7856622" y="1431759"/>
              <a:ext cx="625641" cy="461665"/>
            </a:xfrm>
            <a:prstGeom prst="rect">
              <a:avLst/>
            </a:prstGeom>
            <a:noFill/>
            <a:ln w="9525">
              <a:noFill/>
              <a:miter lim="800000"/>
              <a:headEnd/>
              <a:tailEnd/>
            </a:ln>
          </p:spPr>
          <p:txBody>
            <a:bodyPr>
              <a:spAutoFit/>
            </a:bodyPr>
            <a:lstStyle/>
            <a:p>
              <a:pPr algn="ctr"/>
              <a:r>
                <a:rPr lang="es-ES_tradnl" sz="1200" b="1">
                  <a:solidFill>
                    <a:srgbClr val="000000"/>
                  </a:solidFill>
                  <a:cs typeface="Times New Roman" pitchFamily="18" charset="0"/>
                </a:rPr>
                <a:t>Valor</a:t>
              </a:r>
            </a:p>
            <a:p>
              <a:pPr algn="ctr"/>
              <a:r>
                <a:rPr lang="es-ES_tradnl" sz="1200" b="1">
                  <a:solidFill>
                    <a:srgbClr val="000000"/>
                  </a:solidFill>
                  <a:cs typeface="Times New Roman" pitchFamily="18" charset="0"/>
                </a:rPr>
                <a:t>medio</a:t>
              </a:r>
            </a:p>
          </p:txBody>
        </p:sp>
        <p:sp>
          <p:nvSpPr>
            <p:cNvPr id="227" name="226 Rectángulo"/>
            <p:cNvSpPr/>
            <p:nvPr/>
          </p:nvSpPr>
          <p:spPr>
            <a:xfrm>
              <a:off x="7943957" y="1354931"/>
              <a:ext cx="477965" cy="604838"/>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sp>
        <p:nvSpPr>
          <p:cNvPr id="228" name="227 Rectángulo"/>
          <p:cNvSpPr/>
          <p:nvPr/>
        </p:nvSpPr>
        <p:spPr>
          <a:xfrm>
            <a:off x="7715250" y="2401888"/>
            <a:ext cx="477838" cy="149860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nvGrpSpPr>
          <p:cNvPr id="220201" name="238 Grupo"/>
          <p:cNvGrpSpPr>
            <a:grpSpLocks/>
          </p:cNvGrpSpPr>
          <p:nvPr/>
        </p:nvGrpSpPr>
        <p:grpSpPr bwMode="auto">
          <a:xfrm>
            <a:off x="7748588" y="4338638"/>
            <a:ext cx="384175" cy="1414462"/>
            <a:chOff x="7977188" y="2438399"/>
            <a:chExt cx="383382" cy="1414464"/>
          </a:xfrm>
        </p:grpSpPr>
        <p:sp>
          <p:nvSpPr>
            <p:cNvPr id="240" name="239 Rectángulo"/>
            <p:cNvSpPr/>
            <p:nvPr/>
          </p:nvSpPr>
          <p:spPr>
            <a:xfrm>
              <a:off x="7981940" y="2438399"/>
              <a:ext cx="378630"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41" name="240 Rectángulo"/>
            <p:cNvSpPr/>
            <p:nvPr/>
          </p:nvSpPr>
          <p:spPr>
            <a:xfrm>
              <a:off x="7977188" y="2819400"/>
              <a:ext cx="378629"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42" name="241 Rectángulo"/>
            <p:cNvSpPr/>
            <p:nvPr/>
          </p:nvSpPr>
          <p:spPr>
            <a:xfrm>
              <a:off x="7977188" y="3208337"/>
              <a:ext cx="378629" cy="27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43" name="242 Rectángulo"/>
            <p:cNvSpPr/>
            <p:nvPr/>
          </p:nvSpPr>
          <p:spPr>
            <a:xfrm>
              <a:off x="7977188" y="3573463"/>
              <a:ext cx="378629"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26" name="243 Grupo"/>
          <p:cNvGrpSpPr>
            <a:grpSpLocks/>
          </p:cNvGrpSpPr>
          <p:nvPr/>
        </p:nvGrpSpPr>
        <p:grpSpPr bwMode="auto">
          <a:xfrm>
            <a:off x="7759700" y="4319588"/>
            <a:ext cx="446088" cy="1457325"/>
            <a:chOff x="7988967" y="2418347"/>
            <a:chExt cx="445169" cy="1457492"/>
          </a:xfrm>
        </p:grpSpPr>
        <p:sp>
          <p:nvSpPr>
            <p:cNvPr id="220204" name="244 CuadroTexto"/>
            <p:cNvSpPr txBox="1">
              <a:spLocks noChangeArrowheads="1"/>
            </p:cNvSpPr>
            <p:nvPr/>
          </p:nvSpPr>
          <p:spPr bwMode="auto">
            <a:xfrm>
              <a:off x="7988967" y="2418347"/>
              <a:ext cx="445169"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24</a:t>
              </a:r>
            </a:p>
          </p:txBody>
        </p:sp>
        <p:sp>
          <p:nvSpPr>
            <p:cNvPr id="220205" name="245 CuadroTexto"/>
            <p:cNvSpPr txBox="1">
              <a:spLocks noChangeArrowheads="1"/>
            </p:cNvSpPr>
            <p:nvPr/>
          </p:nvSpPr>
          <p:spPr bwMode="auto">
            <a:xfrm>
              <a:off x="7988967" y="2803358"/>
              <a:ext cx="445169"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  5</a:t>
              </a:r>
            </a:p>
          </p:txBody>
        </p:sp>
        <p:sp>
          <p:nvSpPr>
            <p:cNvPr id="220206" name="246 CuadroTexto"/>
            <p:cNvSpPr txBox="1">
              <a:spLocks noChangeArrowheads="1"/>
            </p:cNvSpPr>
            <p:nvPr/>
          </p:nvSpPr>
          <p:spPr bwMode="auto">
            <a:xfrm>
              <a:off x="7988967" y="3176337"/>
              <a:ext cx="445169"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64</a:t>
              </a:r>
            </a:p>
          </p:txBody>
        </p:sp>
        <p:sp>
          <p:nvSpPr>
            <p:cNvPr id="220207" name="247 CuadroTexto"/>
            <p:cNvSpPr txBox="1">
              <a:spLocks noChangeArrowheads="1"/>
            </p:cNvSpPr>
            <p:nvPr/>
          </p:nvSpPr>
          <p:spPr bwMode="auto">
            <a:xfrm>
              <a:off x="7988967" y="3537285"/>
              <a:ext cx="445169"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  6</a:t>
              </a:r>
            </a:p>
          </p:txBody>
        </p:sp>
      </p:grpSp>
      <p:sp>
        <p:nvSpPr>
          <p:cNvPr id="250" name="249 Rectángulo"/>
          <p:cNvSpPr/>
          <p:nvPr/>
        </p:nvSpPr>
        <p:spPr>
          <a:xfrm>
            <a:off x="7715250" y="4303713"/>
            <a:ext cx="477838" cy="1497012"/>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8"/>
                                        </p:tgtEl>
                                      </p:cBhvr>
                                    </p:animEffect>
                                    <p:set>
                                      <p:cBhvr>
                                        <p:cTn id="7" dur="1" fill="hold">
                                          <p:stCondLst>
                                            <p:cond delay="19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000"/>
                                        <p:tgtEl>
                                          <p:spTgt spid="10"/>
                                        </p:tgtEl>
                                      </p:cBhvr>
                                    </p:animEffect>
                                    <p:set>
                                      <p:cBhvr>
                                        <p:cTn id="27" dur="1" fill="hold">
                                          <p:stCondLst>
                                            <p:cond delay="19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000"/>
                                        <p:tgtEl>
                                          <p:spTgt spid="11"/>
                                        </p:tgtEl>
                                      </p:cBhvr>
                                    </p:animEffect>
                                    <p:set>
                                      <p:cBhvr>
                                        <p:cTn id="32" dur="1" fill="hold">
                                          <p:stCondLst>
                                            <p:cond delay="19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2000"/>
                                        <p:tgtEl>
                                          <p:spTgt spid="12"/>
                                        </p:tgtEl>
                                      </p:cBhvr>
                                    </p:animEffect>
                                    <p:set>
                                      <p:cBhvr>
                                        <p:cTn id="37" dur="1" fill="hold">
                                          <p:stCondLst>
                                            <p:cond delay="19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2000"/>
                                        <p:tgtEl>
                                          <p:spTgt spid="13"/>
                                        </p:tgtEl>
                                      </p:cBhvr>
                                    </p:animEffect>
                                    <p:set>
                                      <p:cBhvr>
                                        <p:cTn id="42" dur="1" fill="hold">
                                          <p:stCondLst>
                                            <p:cond delay="19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2000"/>
                                        <p:tgtEl>
                                          <p:spTgt spid="14"/>
                                        </p:tgtEl>
                                      </p:cBhvr>
                                    </p:animEffect>
                                    <p:set>
                                      <p:cBhvr>
                                        <p:cTn id="47" dur="1" fill="hold">
                                          <p:stCondLst>
                                            <p:cond delay="19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2000"/>
                                        <p:tgtEl>
                                          <p:spTgt spid="15"/>
                                        </p:tgtEl>
                                      </p:cBhvr>
                                    </p:animEffect>
                                    <p:set>
                                      <p:cBhvr>
                                        <p:cTn id="52" dur="1" fill="hold">
                                          <p:stCondLst>
                                            <p:cond delay="19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2000"/>
                                        <p:tgtEl>
                                          <p:spTgt spid="16"/>
                                        </p:tgtEl>
                                      </p:cBhvr>
                                    </p:animEffect>
                                    <p:set>
                                      <p:cBhvr>
                                        <p:cTn id="57" dur="1" fill="hold">
                                          <p:stCondLst>
                                            <p:cond delay="19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10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2000"/>
                                        <p:tgtEl>
                                          <p:spTgt spid="29"/>
                                        </p:tgtEl>
                                      </p:cBhvr>
                                    </p:animEffect>
                                    <p:set>
                                      <p:cBhvr>
                                        <p:cTn id="67" dur="1" fill="hold">
                                          <p:stCondLst>
                                            <p:cond delay="1999"/>
                                          </p:stCondLst>
                                        </p:cTn>
                                        <p:tgtEl>
                                          <p:spTgt spid="2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2000"/>
                                        <p:tgtEl>
                                          <p:spTgt spid="17"/>
                                        </p:tgtEl>
                                      </p:cBhvr>
                                    </p:animEffect>
                                    <p:set>
                                      <p:cBhvr>
                                        <p:cTn id="72" dur="1" fill="hold">
                                          <p:stCondLst>
                                            <p:cond delay="1999"/>
                                          </p:stCondLst>
                                        </p:cTn>
                                        <p:tgtEl>
                                          <p:spTgt spid="1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2000"/>
                                        <p:tgtEl>
                                          <p:spTgt spid="18"/>
                                        </p:tgtEl>
                                      </p:cBhvr>
                                    </p:animEffect>
                                    <p:set>
                                      <p:cBhvr>
                                        <p:cTn id="77" dur="1" fill="hold">
                                          <p:stCondLst>
                                            <p:cond delay="1999"/>
                                          </p:stCondLst>
                                        </p:cTn>
                                        <p:tgtEl>
                                          <p:spTgt spid="1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2000"/>
                                        <p:tgtEl>
                                          <p:spTgt spid="19"/>
                                        </p:tgtEl>
                                      </p:cBhvr>
                                    </p:animEffect>
                                    <p:set>
                                      <p:cBhvr>
                                        <p:cTn id="82" dur="1" fill="hold">
                                          <p:stCondLst>
                                            <p:cond delay="19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2000"/>
                                        <p:tgtEl>
                                          <p:spTgt spid="20"/>
                                        </p:tgtEl>
                                      </p:cBhvr>
                                    </p:animEffect>
                                    <p:set>
                                      <p:cBhvr>
                                        <p:cTn id="87" dur="1" fill="hold">
                                          <p:stCondLst>
                                            <p:cond delay="19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2000"/>
                                        <p:tgtEl>
                                          <p:spTgt spid="21"/>
                                        </p:tgtEl>
                                      </p:cBhvr>
                                    </p:animEffect>
                                    <p:set>
                                      <p:cBhvr>
                                        <p:cTn id="92" dur="1" fill="hold">
                                          <p:stCondLst>
                                            <p:cond delay="1999"/>
                                          </p:stCondLst>
                                        </p:cTn>
                                        <p:tgtEl>
                                          <p:spTgt spid="2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2000"/>
                                        <p:tgtEl>
                                          <p:spTgt spid="22"/>
                                        </p:tgtEl>
                                      </p:cBhvr>
                                    </p:animEffect>
                                    <p:set>
                                      <p:cBhvr>
                                        <p:cTn id="97" dur="1" fill="hold">
                                          <p:stCondLst>
                                            <p:cond delay="1999"/>
                                          </p:stCondLst>
                                        </p:cTn>
                                        <p:tgtEl>
                                          <p:spTgt spid="22"/>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2000"/>
                                        <p:tgtEl>
                                          <p:spTgt spid="23"/>
                                        </p:tgtEl>
                                      </p:cBhvr>
                                    </p:animEffect>
                                    <p:set>
                                      <p:cBhvr>
                                        <p:cTn id="102" dur="1" fill="hold">
                                          <p:stCondLst>
                                            <p:cond delay="1999"/>
                                          </p:stCondLst>
                                        </p:cTn>
                                        <p:tgtEl>
                                          <p:spTgt spid="2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2000"/>
                                        <p:tgtEl>
                                          <p:spTgt spid="24"/>
                                        </p:tgtEl>
                                      </p:cBhvr>
                                    </p:animEffect>
                                    <p:set>
                                      <p:cBhvr>
                                        <p:cTn id="107" dur="1" fill="hold">
                                          <p:stCondLst>
                                            <p:cond delay="1999"/>
                                          </p:stCondLst>
                                        </p:cTn>
                                        <p:tgtEl>
                                          <p:spTgt spid="24"/>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2000"/>
                                        <p:tgtEl>
                                          <p:spTgt spid="25"/>
                                        </p:tgtEl>
                                      </p:cBhvr>
                                    </p:animEffect>
                                    <p:set>
                                      <p:cBhvr>
                                        <p:cTn id="112" dur="1" fill="hold">
                                          <p:stCondLst>
                                            <p:cond delay="1999"/>
                                          </p:stCondLst>
                                        </p:cTn>
                                        <p:tgtEl>
                                          <p:spTgt spid="25"/>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2000"/>
                                        <p:tgtEl>
                                          <p:spTgt spid="26"/>
                                        </p:tgtEl>
                                      </p:cBhvr>
                                    </p:animEffect>
                                    <p:set>
                                      <p:cBhvr>
                                        <p:cTn id="117" dur="1" fill="hold">
                                          <p:stCondLst>
                                            <p:cond delay="1999"/>
                                          </p:stCondLst>
                                        </p:cTn>
                                        <p:tgtEl>
                                          <p:spTgt spid="26"/>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26"/>
                                        </p:tgtEl>
                                        <p:attrNameLst>
                                          <p:attrName>style.visibility</p:attrName>
                                        </p:attrNameLst>
                                      </p:cBhvr>
                                      <p:to>
                                        <p:strVal val="visible"/>
                                      </p:to>
                                    </p:set>
                                    <p:animEffect transition="in" filter="fade">
                                      <p:cBhvr>
                                        <p:cTn id="122" dur="10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21186" name="25 Grupo"/>
          <p:cNvGrpSpPr>
            <a:grpSpLocks/>
          </p:cNvGrpSpPr>
          <p:nvPr/>
        </p:nvGrpSpPr>
        <p:grpSpPr bwMode="auto">
          <a:xfrm>
            <a:off x="625475" y="325438"/>
            <a:ext cx="8001000" cy="5053012"/>
            <a:chOff x="757988" y="385011"/>
            <a:chExt cx="8000947" cy="5053263"/>
          </a:xfrm>
        </p:grpSpPr>
        <p:sp>
          <p:nvSpPr>
            <p:cNvPr id="9" name="8 Rectángulo"/>
            <p:cNvSpPr/>
            <p:nvPr/>
          </p:nvSpPr>
          <p:spPr>
            <a:xfrm>
              <a:off x="757988" y="385011"/>
              <a:ext cx="8000947" cy="505326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grpSp>
          <p:nvGrpSpPr>
            <p:cNvPr id="221336" name="21 Grupo"/>
            <p:cNvGrpSpPr>
              <a:grpSpLocks/>
            </p:cNvGrpSpPr>
            <p:nvPr/>
          </p:nvGrpSpPr>
          <p:grpSpPr bwMode="auto">
            <a:xfrm>
              <a:off x="1046747" y="577516"/>
              <a:ext cx="7062537" cy="4764505"/>
              <a:chOff x="755575" y="360947"/>
              <a:chExt cx="7686126" cy="5210819"/>
            </a:xfrm>
          </p:grpSpPr>
          <p:pic>
            <p:nvPicPr>
              <p:cNvPr id="221337" name="2 Imagen" descr="Imagen1.jpg"/>
              <p:cNvPicPr>
                <a:picLocks noChangeAspect="1"/>
              </p:cNvPicPr>
              <p:nvPr/>
            </p:nvPicPr>
            <p:blipFill>
              <a:blip r:embed="rId2" cstate="print"/>
              <a:srcRect t="7246" r="51575" b="84784"/>
              <a:stretch>
                <a:fillRect/>
              </a:stretch>
            </p:blipFill>
            <p:spPr bwMode="auto">
              <a:xfrm>
                <a:off x="757990" y="360947"/>
                <a:ext cx="7640054" cy="825501"/>
              </a:xfrm>
              <a:prstGeom prst="rect">
                <a:avLst/>
              </a:prstGeom>
              <a:noFill/>
              <a:ln w="9525">
                <a:noFill/>
                <a:miter lim="800000"/>
                <a:headEnd/>
                <a:tailEnd/>
              </a:ln>
            </p:spPr>
          </p:pic>
          <p:pic>
            <p:nvPicPr>
              <p:cNvPr id="221338" name="1 Imagen" descr="Imagen1.jpg"/>
              <p:cNvPicPr>
                <a:picLocks noChangeAspect="1"/>
              </p:cNvPicPr>
              <p:nvPr/>
            </p:nvPicPr>
            <p:blipFill>
              <a:blip r:embed="rId2" cstate="print"/>
              <a:srcRect t="53975" r="51398" b="2844"/>
              <a:stretch>
                <a:fillRect/>
              </a:stretch>
            </p:blipFill>
            <p:spPr bwMode="auto">
              <a:xfrm>
                <a:off x="755575" y="1088468"/>
                <a:ext cx="7686126" cy="4483298"/>
              </a:xfrm>
              <a:prstGeom prst="rect">
                <a:avLst/>
              </a:prstGeom>
              <a:noFill/>
              <a:ln w="9525">
                <a:noFill/>
                <a:miter lim="800000"/>
                <a:headEnd/>
                <a:tailEnd/>
              </a:ln>
            </p:spPr>
          </p:pic>
        </p:grpSp>
      </p:grpSp>
      <p:sp>
        <p:nvSpPr>
          <p:cNvPr id="221187" name="22 CuadroTexto"/>
          <p:cNvSpPr txBox="1">
            <a:spLocks noChangeArrowheads="1"/>
          </p:cNvSpPr>
          <p:nvPr/>
        </p:nvSpPr>
        <p:spPr bwMode="auto">
          <a:xfrm>
            <a:off x="623888" y="6237288"/>
            <a:ext cx="7942262" cy="369887"/>
          </a:xfrm>
          <a:prstGeom prst="rect">
            <a:avLst/>
          </a:prstGeom>
          <a:solidFill>
            <a:schemeClr val="bg1"/>
          </a:solidFill>
          <a:ln w="9525">
            <a:solidFill>
              <a:schemeClr val="tx1"/>
            </a:solidFill>
            <a:miter lim="800000"/>
            <a:headEnd/>
            <a:tailEnd/>
          </a:ln>
        </p:spPr>
        <p:txBody>
          <a:bodyPr>
            <a:spAutoFit/>
          </a:bodyPr>
          <a:lstStyle/>
          <a:p>
            <a:r>
              <a:rPr lang="es-ES_tradnl" sz="1800">
                <a:solidFill>
                  <a:srgbClr val="006C31"/>
                </a:solidFill>
                <a:latin typeface="Arial" charset="0"/>
              </a:rPr>
              <a:t>En verde: opción correcta.                    </a:t>
            </a:r>
            <a:r>
              <a:rPr lang="es-ES_tradnl" sz="1800">
                <a:solidFill>
                  <a:srgbClr val="FF0000"/>
                </a:solidFill>
                <a:latin typeface="Arial" charset="0"/>
              </a:rPr>
              <a:t>En rojo: opción incorrecta mayoritaria</a:t>
            </a:r>
          </a:p>
        </p:txBody>
      </p:sp>
      <p:grpSp>
        <p:nvGrpSpPr>
          <p:cNvPr id="4" name="135 Grupo"/>
          <p:cNvGrpSpPr>
            <a:grpSpLocks/>
          </p:cNvGrpSpPr>
          <p:nvPr/>
        </p:nvGrpSpPr>
        <p:grpSpPr bwMode="auto">
          <a:xfrm>
            <a:off x="963613" y="1214438"/>
            <a:ext cx="7302500" cy="1804987"/>
            <a:chOff x="1095375" y="1173956"/>
            <a:chExt cx="7303294" cy="1845970"/>
          </a:xfrm>
        </p:grpSpPr>
        <p:grpSp>
          <p:nvGrpSpPr>
            <p:cNvPr id="221329" name="112 Grupo"/>
            <p:cNvGrpSpPr>
              <a:grpSpLocks/>
            </p:cNvGrpSpPr>
            <p:nvPr/>
          </p:nvGrpSpPr>
          <p:grpSpPr bwMode="auto">
            <a:xfrm>
              <a:off x="1118936" y="1612231"/>
              <a:ext cx="1227222" cy="1407695"/>
              <a:chOff x="1118936" y="2454442"/>
              <a:chExt cx="1227222" cy="1407695"/>
            </a:xfrm>
          </p:grpSpPr>
          <p:sp>
            <p:nvSpPr>
              <p:cNvPr id="126" name="125 Rectángulo"/>
              <p:cNvSpPr/>
              <p:nvPr/>
            </p:nvSpPr>
            <p:spPr>
              <a:xfrm>
                <a:off x="1131891" y="2454524"/>
                <a:ext cx="1214570" cy="25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7" name="126 Rectángulo"/>
              <p:cNvSpPr/>
              <p:nvPr/>
            </p:nvSpPr>
            <p:spPr>
              <a:xfrm>
                <a:off x="1119190" y="2803586"/>
                <a:ext cx="1214570" cy="311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8" name="127 Rectángulo"/>
              <p:cNvSpPr/>
              <p:nvPr/>
            </p:nvSpPr>
            <p:spPr>
              <a:xfrm>
                <a:off x="1131891" y="3212719"/>
                <a:ext cx="1214570" cy="276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9" name="128 Rectángulo"/>
              <p:cNvSpPr/>
              <p:nvPr/>
            </p:nvSpPr>
            <p:spPr>
              <a:xfrm>
                <a:off x="1131891" y="3608864"/>
                <a:ext cx="1214570" cy="25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sp>
          <p:nvSpPr>
            <p:cNvPr id="27" name="26 Rectángulo"/>
            <p:cNvSpPr/>
            <p:nvPr/>
          </p:nvSpPr>
          <p:spPr>
            <a:xfrm>
              <a:off x="1095375" y="1173956"/>
              <a:ext cx="7303294" cy="316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grpSp>
      <p:grpSp>
        <p:nvGrpSpPr>
          <p:cNvPr id="6" name="129 Grupo"/>
          <p:cNvGrpSpPr>
            <a:grpSpLocks/>
          </p:cNvGrpSpPr>
          <p:nvPr/>
        </p:nvGrpSpPr>
        <p:grpSpPr bwMode="auto">
          <a:xfrm>
            <a:off x="985838" y="3087688"/>
            <a:ext cx="7219950" cy="1820862"/>
            <a:chOff x="1118936" y="3941719"/>
            <a:chExt cx="7218947" cy="1821408"/>
          </a:xfrm>
        </p:grpSpPr>
        <p:sp>
          <p:nvSpPr>
            <p:cNvPr id="131" name="130 Rectángulo"/>
            <p:cNvSpPr/>
            <p:nvPr/>
          </p:nvSpPr>
          <p:spPr>
            <a:xfrm>
              <a:off x="1118936" y="3941719"/>
              <a:ext cx="7218947" cy="328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32" name="131 Rectángulo"/>
            <p:cNvSpPr/>
            <p:nvPr/>
          </p:nvSpPr>
          <p:spPr>
            <a:xfrm>
              <a:off x="1122111" y="4362532"/>
              <a:ext cx="1215856" cy="252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33" name="132 Rectángulo"/>
            <p:cNvSpPr/>
            <p:nvPr/>
          </p:nvSpPr>
          <p:spPr>
            <a:xfrm>
              <a:off x="1131634" y="4740470"/>
              <a:ext cx="1214268" cy="252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34" name="133 Rectángulo"/>
            <p:cNvSpPr/>
            <p:nvPr/>
          </p:nvSpPr>
          <p:spPr>
            <a:xfrm>
              <a:off x="1131634" y="5113645"/>
              <a:ext cx="1214268" cy="25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35" name="134 Rectángulo"/>
            <p:cNvSpPr/>
            <p:nvPr/>
          </p:nvSpPr>
          <p:spPr>
            <a:xfrm>
              <a:off x="1131634" y="5510639"/>
              <a:ext cx="1214268" cy="25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7" name="136 Grupo"/>
          <p:cNvGrpSpPr>
            <a:grpSpLocks/>
          </p:cNvGrpSpPr>
          <p:nvPr/>
        </p:nvGrpSpPr>
        <p:grpSpPr bwMode="auto">
          <a:xfrm>
            <a:off x="2492375" y="1646238"/>
            <a:ext cx="371475" cy="1404937"/>
            <a:chOff x="2586789" y="2430379"/>
            <a:chExt cx="409074" cy="1402933"/>
          </a:xfrm>
        </p:grpSpPr>
        <p:sp>
          <p:nvSpPr>
            <p:cNvPr id="138" name="137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39" name="138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0" name="139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1" name="140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8" name="141 Grupo"/>
          <p:cNvGrpSpPr>
            <a:grpSpLocks/>
          </p:cNvGrpSpPr>
          <p:nvPr/>
        </p:nvGrpSpPr>
        <p:grpSpPr bwMode="auto">
          <a:xfrm>
            <a:off x="3025775" y="1646238"/>
            <a:ext cx="371475" cy="1404937"/>
            <a:chOff x="2586789" y="2430379"/>
            <a:chExt cx="409074" cy="1402933"/>
          </a:xfrm>
        </p:grpSpPr>
        <p:sp>
          <p:nvSpPr>
            <p:cNvPr id="143" name="142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4" name="143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5" name="144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6" name="145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0" name="146 Grupo"/>
          <p:cNvGrpSpPr>
            <a:grpSpLocks/>
          </p:cNvGrpSpPr>
          <p:nvPr/>
        </p:nvGrpSpPr>
        <p:grpSpPr bwMode="auto">
          <a:xfrm>
            <a:off x="3568700" y="1646238"/>
            <a:ext cx="371475" cy="1404937"/>
            <a:chOff x="2586789" y="2430379"/>
            <a:chExt cx="409074" cy="1402933"/>
          </a:xfrm>
        </p:grpSpPr>
        <p:sp>
          <p:nvSpPr>
            <p:cNvPr id="148" name="147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9" name="148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0" name="149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1" name="150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1" name="151 Grupo"/>
          <p:cNvGrpSpPr>
            <a:grpSpLocks/>
          </p:cNvGrpSpPr>
          <p:nvPr/>
        </p:nvGrpSpPr>
        <p:grpSpPr bwMode="auto">
          <a:xfrm>
            <a:off x="4121150" y="1646238"/>
            <a:ext cx="371475" cy="1404937"/>
            <a:chOff x="2586789" y="2430379"/>
            <a:chExt cx="409074" cy="1402933"/>
          </a:xfrm>
        </p:grpSpPr>
        <p:sp>
          <p:nvSpPr>
            <p:cNvPr id="153" name="152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4" name="153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5" name="154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6" name="155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2" name="156 Grupo"/>
          <p:cNvGrpSpPr>
            <a:grpSpLocks/>
          </p:cNvGrpSpPr>
          <p:nvPr/>
        </p:nvGrpSpPr>
        <p:grpSpPr bwMode="auto">
          <a:xfrm>
            <a:off x="4635500" y="1646238"/>
            <a:ext cx="371475" cy="1404937"/>
            <a:chOff x="2586789" y="2430379"/>
            <a:chExt cx="409074" cy="1402933"/>
          </a:xfrm>
        </p:grpSpPr>
        <p:sp>
          <p:nvSpPr>
            <p:cNvPr id="158" name="157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9" name="158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60" name="159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61" name="160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3" name="161 Grupo"/>
          <p:cNvGrpSpPr>
            <a:grpSpLocks/>
          </p:cNvGrpSpPr>
          <p:nvPr/>
        </p:nvGrpSpPr>
        <p:grpSpPr bwMode="auto">
          <a:xfrm>
            <a:off x="5202238" y="1646238"/>
            <a:ext cx="371475" cy="1404937"/>
            <a:chOff x="2586789" y="2430379"/>
            <a:chExt cx="409074" cy="1402933"/>
          </a:xfrm>
        </p:grpSpPr>
        <p:sp>
          <p:nvSpPr>
            <p:cNvPr id="163" name="162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64" name="163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65" name="164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66" name="165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4" name="166 Grupo"/>
          <p:cNvGrpSpPr>
            <a:grpSpLocks/>
          </p:cNvGrpSpPr>
          <p:nvPr/>
        </p:nvGrpSpPr>
        <p:grpSpPr bwMode="auto">
          <a:xfrm>
            <a:off x="5726113" y="1646238"/>
            <a:ext cx="371475" cy="1404937"/>
            <a:chOff x="2586789" y="2430379"/>
            <a:chExt cx="409074" cy="1402933"/>
          </a:xfrm>
        </p:grpSpPr>
        <p:sp>
          <p:nvSpPr>
            <p:cNvPr id="168" name="167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69" name="168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70" name="169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71" name="170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5" name="171 Grupo"/>
          <p:cNvGrpSpPr>
            <a:grpSpLocks/>
          </p:cNvGrpSpPr>
          <p:nvPr/>
        </p:nvGrpSpPr>
        <p:grpSpPr bwMode="auto">
          <a:xfrm>
            <a:off x="6269038" y="1646238"/>
            <a:ext cx="371475" cy="1404937"/>
            <a:chOff x="2586789" y="2430379"/>
            <a:chExt cx="409074" cy="1402933"/>
          </a:xfrm>
        </p:grpSpPr>
        <p:sp>
          <p:nvSpPr>
            <p:cNvPr id="173" name="172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74" name="173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75" name="174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76" name="175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6" name="176 Grupo"/>
          <p:cNvGrpSpPr>
            <a:grpSpLocks/>
          </p:cNvGrpSpPr>
          <p:nvPr/>
        </p:nvGrpSpPr>
        <p:grpSpPr bwMode="auto">
          <a:xfrm>
            <a:off x="6802438" y="1646238"/>
            <a:ext cx="371475" cy="1404937"/>
            <a:chOff x="2586789" y="2430379"/>
            <a:chExt cx="409074" cy="1402933"/>
          </a:xfrm>
        </p:grpSpPr>
        <p:sp>
          <p:nvSpPr>
            <p:cNvPr id="178" name="177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79" name="178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80" name="179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81" name="180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7" name="181 Grupo"/>
          <p:cNvGrpSpPr>
            <a:grpSpLocks/>
          </p:cNvGrpSpPr>
          <p:nvPr/>
        </p:nvGrpSpPr>
        <p:grpSpPr bwMode="auto">
          <a:xfrm>
            <a:off x="7350125" y="1651000"/>
            <a:ext cx="371475" cy="1404938"/>
            <a:chOff x="2586789" y="2430379"/>
            <a:chExt cx="409074" cy="1402933"/>
          </a:xfrm>
        </p:grpSpPr>
        <p:sp>
          <p:nvSpPr>
            <p:cNvPr id="183" name="182 Rectángulo"/>
            <p:cNvSpPr/>
            <p:nvPr/>
          </p:nvSpPr>
          <p:spPr>
            <a:xfrm>
              <a:off x="2586789" y="2430379"/>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84" name="183 Rectángulo"/>
            <p:cNvSpPr/>
            <p:nvPr/>
          </p:nvSpPr>
          <p:spPr>
            <a:xfrm>
              <a:off x="2586789" y="2801324"/>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85" name="184 Rectángulo"/>
            <p:cNvSpPr/>
            <p:nvPr/>
          </p:nvSpPr>
          <p:spPr>
            <a:xfrm>
              <a:off x="2586789" y="3169098"/>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86" name="185 Rectángulo"/>
            <p:cNvSpPr/>
            <p:nvPr/>
          </p:nvSpPr>
          <p:spPr>
            <a:xfrm>
              <a:off x="2586789" y="3568577"/>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8" name="186 Grupo"/>
          <p:cNvGrpSpPr>
            <a:grpSpLocks/>
          </p:cNvGrpSpPr>
          <p:nvPr/>
        </p:nvGrpSpPr>
        <p:grpSpPr bwMode="auto">
          <a:xfrm>
            <a:off x="2492375" y="3475038"/>
            <a:ext cx="371475" cy="1404937"/>
            <a:chOff x="2586789" y="2430379"/>
            <a:chExt cx="409074" cy="1402933"/>
          </a:xfrm>
        </p:grpSpPr>
        <p:sp>
          <p:nvSpPr>
            <p:cNvPr id="188" name="187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89" name="188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90" name="189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91" name="190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9" name="191 Grupo"/>
          <p:cNvGrpSpPr>
            <a:grpSpLocks/>
          </p:cNvGrpSpPr>
          <p:nvPr/>
        </p:nvGrpSpPr>
        <p:grpSpPr bwMode="auto">
          <a:xfrm>
            <a:off x="3025775" y="3475038"/>
            <a:ext cx="371475" cy="1404937"/>
            <a:chOff x="2586789" y="2430379"/>
            <a:chExt cx="409074" cy="1402933"/>
          </a:xfrm>
        </p:grpSpPr>
        <p:sp>
          <p:nvSpPr>
            <p:cNvPr id="193" name="192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94" name="193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95" name="194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96" name="195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0" name="196 Grupo"/>
          <p:cNvGrpSpPr>
            <a:grpSpLocks/>
          </p:cNvGrpSpPr>
          <p:nvPr/>
        </p:nvGrpSpPr>
        <p:grpSpPr bwMode="auto">
          <a:xfrm>
            <a:off x="3568700" y="3475038"/>
            <a:ext cx="371475" cy="1404937"/>
            <a:chOff x="2586789" y="2430379"/>
            <a:chExt cx="409074" cy="1402933"/>
          </a:xfrm>
        </p:grpSpPr>
        <p:sp>
          <p:nvSpPr>
            <p:cNvPr id="198" name="197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99" name="198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00" name="199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01" name="200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1" name="201 Grupo"/>
          <p:cNvGrpSpPr>
            <a:grpSpLocks/>
          </p:cNvGrpSpPr>
          <p:nvPr/>
        </p:nvGrpSpPr>
        <p:grpSpPr bwMode="auto">
          <a:xfrm>
            <a:off x="4121150" y="3475038"/>
            <a:ext cx="371475" cy="1404937"/>
            <a:chOff x="2586789" y="2430379"/>
            <a:chExt cx="409074" cy="1402933"/>
          </a:xfrm>
        </p:grpSpPr>
        <p:sp>
          <p:nvSpPr>
            <p:cNvPr id="203" name="202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04" name="203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05" name="204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06" name="205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2" name="206 Grupo"/>
          <p:cNvGrpSpPr>
            <a:grpSpLocks/>
          </p:cNvGrpSpPr>
          <p:nvPr/>
        </p:nvGrpSpPr>
        <p:grpSpPr bwMode="auto">
          <a:xfrm>
            <a:off x="4635500" y="3475038"/>
            <a:ext cx="371475" cy="1404937"/>
            <a:chOff x="2586789" y="2430379"/>
            <a:chExt cx="409074" cy="1402933"/>
          </a:xfrm>
        </p:grpSpPr>
        <p:sp>
          <p:nvSpPr>
            <p:cNvPr id="208" name="207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09" name="208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10" name="209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11" name="210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3" name="211 Grupo"/>
          <p:cNvGrpSpPr>
            <a:grpSpLocks/>
          </p:cNvGrpSpPr>
          <p:nvPr/>
        </p:nvGrpSpPr>
        <p:grpSpPr bwMode="auto">
          <a:xfrm>
            <a:off x="5202238" y="3475038"/>
            <a:ext cx="371475" cy="1404937"/>
            <a:chOff x="2586789" y="2430379"/>
            <a:chExt cx="409074" cy="1402933"/>
          </a:xfrm>
        </p:grpSpPr>
        <p:sp>
          <p:nvSpPr>
            <p:cNvPr id="213" name="212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14" name="213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15" name="214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16" name="215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4" name="216 Grupo"/>
          <p:cNvGrpSpPr>
            <a:grpSpLocks/>
          </p:cNvGrpSpPr>
          <p:nvPr/>
        </p:nvGrpSpPr>
        <p:grpSpPr bwMode="auto">
          <a:xfrm>
            <a:off x="5726113" y="3475038"/>
            <a:ext cx="371475" cy="1404937"/>
            <a:chOff x="2586789" y="2430379"/>
            <a:chExt cx="409074" cy="1402933"/>
          </a:xfrm>
        </p:grpSpPr>
        <p:sp>
          <p:nvSpPr>
            <p:cNvPr id="218" name="217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19" name="218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0" name="219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1" name="220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5" name="221 Grupo"/>
          <p:cNvGrpSpPr>
            <a:grpSpLocks/>
          </p:cNvGrpSpPr>
          <p:nvPr/>
        </p:nvGrpSpPr>
        <p:grpSpPr bwMode="auto">
          <a:xfrm>
            <a:off x="6269038" y="3475038"/>
            <a:ext cx="371475" cy="1404937"/>
            <a:chOff x="2586789" y="2430379"/>
            <a:chExt cx="409074" cy="1402933"/>
          </a:xfrm>
        </p:grpSpPr>
        <p:sp>
          <p:nvSpPr>
            <p:cNvPr id="223" name="222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4" name="223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5" name="224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6" name="225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6" name="226 Grupo"/>
          <p:cNvGrpSpPr>
            <a:grpSpLocks/>
          </p:cNvGrpSpPr>
          <p:nvPr/>
        </p:nvGrpSpPr>
        <p:grpSpPr bwMode="auto">
          <a:xfrm>
            <a:off x="6802438" y="3475038"/>
            <a:ext cx="371475" cy="1404937"/>
            <a:chOff x="2586789" y="2430379"/>
            <a:chExt cx="409074" cy="1402933"/>
          </a:xfrm>
        </p:grpSpPr>
        <p:sp>
          <p:nvSpPr>
            <p:cNvPr id="228" name="227 Rectángulo"/>
            <p:cNvSpPr/>
            <p:nvPr/>
          </p:nvSpPr>
          <p:spPr>
            <a:xfrm>
              <a:off x="2586789" y="243037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9" name="228 Rectángulo"/>
            <p:cNvSpPr/>
            <p:nvPr/>
          </p:nvSpPr>
          <p:spPr>
            <a:xfrm>
              <a:off x="2586789" y="2801324"/>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30" name="229 Rectángulo"/>
            <p:cNvSpPr/>
            <p:nvPr/>
          </p:nvSpPr>
          <p:spPr>
            <a:xfrm>
              <a:off x="2586789" y="3169099"/>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31" name="230 Rectángulo"/>
            <p:cNvSpPr/>
            <p:nvPr/>
          </p:nvSpPr>
          <p:spPr>
            <a:xfrm>
              <a:off x="2586789" y="3568578"/>
              <a:ext cx="409074" cy="26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8" name="231 Grupo"/>
          <p:cNvGrpSpPr>
            <a:grpSpLocks/>
          </p:cNvGrpSpPr>
          <p:nvPr/>
        </p:nvGrpSpPr>
        <p:grpSpPr bwMode="auto">
          <a:xfrm>
            <a:off x="7350125" y="3479800"/>
            <a:ext cx="371475" cy="1404938"/>
            <a:chOff x="2586789" y="2430379"/>
            <a:chExt cx="409074" cy="1402933"/>
          </a:xfrm>
        </p:grpSpPr>
        <p:sp>
          <p:nvSpPr>
            <p:cNvPr id="233" name="232 Rectángulo"/>
            <p:cNvSpPr/>
            <p:nvPr/>
          </p:nvSpPr>
          <p:spPr>
            <a:xfrm>
              <a:off x="2586789" y="2430379"/>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34" name="233 Rectángulo"/>
            <p:cNvSpPr/>
            <p:nvPr/>
          </p:nvSpPr>
          <p:spPr>
            <a:xfrm>
              <a:off x="2586789" y="2801324"/>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35" name="234 Rectángulo"/>
            <p:cNvSpPr/>
            <p:nvPr/>
          </p:nvSpPr>
          <p:spPr>
            <a:xfrm>
              <a:off x="2586789" y="3169098"/>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36" name="235 Rectángulo"/>
            <p:cNvSpPr/>
            <p:nvPr/>
          </p:nvSpPr>
          <p:spPr>
            <a:xfrm>
              <a:off x="2586789" y="3568577"/>
              <a:ext cx="409074" cy="26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sp>
        <p:nvSpPr>
          <p:cNvPr id="298" name="297 Rectángulo"/>
          <p:cNvSpPr/>
          <p:nvPr/>
        </p:nvSpPr>
        <p:spPr>
          <a:xfrm>
            <a:off x="7869238" y="623888"/>
            <a:ext cx="300037"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1211" name="274 CuadroTexto"/>
          <p:cNvSpPr txBox="1">
            <a:spLocks noChangeArrowheads="1"/>
          </p:cNvSpPr>
          <p:nvPr/>
        </p:nvSpPr>
        <p:spPr bwMode="auto">
          <a:xfrm>
            <a:off x="7712075" y="641350"/>
            <a:ext cx="625475" cy="461963"/>
          </a:xfrm>
          <a:prstGeom prst="rect">
            <a:avLst/>
          </a:prstGeom>
          <a:noFill/>
          <a:ln w="9525">
            <a:noFill/>
            <a:miter lim="800000"/>
            <a:headEnd/>
            <a:tailEnd/>
          </a:ln>
        </p:spPr>
        <p:txBody>
          <a:bodyPr>
            <a:spAutoFit/>
          </a:bodyPr>
          <a:lstStyle/>
          <a:p>
            <a:pPr algn="ctr"/>
            <a:r>
              <a:rPr lang="es-ES_tradnl" sz="1200" b="1">
                <a:solidFill>
                  <a:srgbClr val="000000"/>
                </a:solidFill>
                <a:cs typeface="Times New Roman" pitchFamily="18" charset="0"/>
              </a:rPr>
              <a:t>Valor</a:t>
            </a:r>
          </a:p>
          <a:p>
            <a:pPr algn="ctr"/>
            <a:r>
              <a:rPr lang="es-ES_tradnl" sz="1200" b="1">
                <a:solidFill>
                  <a:srgbClr val="000000"/>
                </a:solidFill>
                <a:cs typeface="Times New Roman" pitchFamily="18" charset="0"/>
              </a:rPr>
              <a:t>medio</a:t>
            </a:r>
          </a:p>
        </p:txBody>
      </p:sp>
      <p:sp>
        <p:nvSpPr>
          <p:cNvPr id="281" name="280 Rectángulo"/>
          <p:cNvSpPr/>
          <p:nvPr/>
        </p:nvSpPr>
        <p:spPr>
          <a:xfrm>
            <a:off x="7786688" y="552450"/>
            <a:ext cx="479425" cy="604838"/>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nvGrpSpPr>
          <p:cNvPr id="221213" name="294 Grupo"/>
          <p:cNvGrpSpPr>
            <a:grpSpLocks/>
          </p:cNvGrpSpPr>
          <p:nvPr/>
        </p:nvGrpSpPr>
        <p:grpSpPr bwMode="auto">
          <a:xfrm>
            <a:off x="7785100" y="517525"/>
            <a:ext cx="685800" cy="4764088"/>
            <a:chOff x="7411453" y="517933"/>
            <a:chExt cx="685788" cy="4764268"/>
          </a:xfrm>
        </p:grpSpPr>
        <p:pic>
          <p:nvPicPr>
            <p:cNvPr id="221242" name="2 Imagen" descr="Imagen1.jpg"/>
            <p:cNvPicPr>
              <a:picLocks noChangeAspect="1"/>
            </p:cNvPicPr>
            <p:nvPr/>
          </p:nvPicPr>
          <p:blipFill>
            <a:blip r:embed="rId2" cstate="print"/>
            <a:srcRect l="43889" t="7246" r="51575" b="84784"/>
            <a:stretch>
              <a:fillRect/>
            </a:stretch>
          </p:blipFill>
          <p:spPr bwMode="auto">
            <a:xfrm>
              <a:off x="7411453" y="517933"/>
              <a:ext cx="657700" cy="754758"/>
            </a:xfrm>
            <a:prstGeom prst="rect">
              <a:avLst/>
            </a:prstGeom>
            <a:noFill/>
            <a:ln w="9525">
              <a:noFill/>
              <a:miter lim="800000"/>
              <a:headEnd/>
              <a:tailEnd/>
            </a:ln>
          </p:spPr>
        </p:pic>
        <p:pic>
          <p:nvPicPr>
            <p:cNvPr id="221243" name="1 Imagen" descr="Imagen1.jpg"/>
            <p:cNvPicPr>
              <a:picLocks noChangeAspect="1"/>
            </p:cNvPicPr>
            <p:nvPr/>
          </p:nvPicPr>
          <p:blipFill>
            <a:blip r:embed="rId2" cstate="print"/>
            <a:srcRect l="43883" t="53975" r="51398" b="2844"/>
            <a:stretch>
              <a:fillRect/>
            </a:stretch>
          </p:blipFill>
          <p:spPr bwMode="auto">
            <a:xfrm>
              <a:off x="7411453" y="1183108"/>
              <a:ext cx="685788" cy="4099093"/>
            </a:xfrm>
            <a:prstGeom prst="rect">
              <a:avLst/>
            </a:prstGeom>
            <a:noFill/>
            <a:ln w="9525">
              <a:noFill/>
              <a:miter lim="800000"/>
              <a:headEnd/>
              <a:tailEnd/>
            </a:ln>
          </p:spPr>
        </p:pic>
      </p:grpSp>
      <p:sp>
        <p:nvSpPr>
          <p:cNvPr id="268" name="267 Rectángulo"/>
          <p:cNvSpPr/>
          <p:nvPr/>
        </p:nvSpPr>
        <p:spPr>
          <a:xfrm>
            <a:off x="7827963" y="590550"/>
            <a:ext cx="379412" cy="531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99" name="298 Rectángulo"/>
          <p:cNvSpPr/>
          <p:nvPr/>
        </p:nvSpPr>
        <p:spPr>
          <a:xfrm>
            <a:off x="7766050" y="1209675"/>
            <a:ext cx="500063"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nvGrpSpPr>
          <p:cNvPr id="221216" name="299 Grupo"/>
          <p:cNvGrpSpPr>
            <a:grpSpLocks/>
          </p:cNvGrpSpPr>
          <p:nvPr/>
        </p:nvGrpSpPr>
        <p:grpSpPr bwMode="auto">
          <a:xfrm>
            <a:off x="7808913" y="1620838"/>
            <a:ext cx="382587" cy="1414462"/>
            <a:chOff x="7977188" y="2438399"/>
            <a:chExt cx="383382" cy="1414464"/>
          </a:xfrm>
        </p:grpSpPr>
        <p:sp>
          <p:nvSpPr>
            <p:cNvPr id="301" name="300 Rectángulo"/>
            <p:cNvSpPr/>
            <p:nvPr/>
          </p:nvSpPr>
          <p:spPr>
            <a:xfrm>
              <a:off x="7981960" y="2438399"/>
              <a:ext cx="378610"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302" name="301 Rectángulo"/>
            <p:cNvSpPr/>
            <p:nvPr/>
          </p:nvSpPr>
          <p:spPr>
            <a:xfrm>
              <a:off x="7977188" y="2819400"/>
              <a:ext cx="378610"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303" name="302 Rectángulo"/>
            <p:cNvSpPr/>
            <p:nvPr/>
          </p:nvSpPr>
          <p:spPr>
            <a:xfrm>
              <a:off x="7977188" y="3208337"/>
              <a:ext cx="378610" cy="27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304" name="303 Rectángulo"/>
            <p:cNvSpPr/>
            <p:nvPr/>
          </p:nvSpPr>
          <p:spPr>
            <a:xfrm>
              <a:off x="7977188" y="3573463"/>
              <a:ext cx="378610"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sp>
        <p:nvSpPr>
          <p:cNvPr id="305" name="304 Rectángulo"/>
          <p:cNvSpPr/>
          <p:nvPr/>
        </p:nvSpPr>
        <p:spPr>
          <a:xfrm>
            <a:off x="7664450" y="3081338"/>
            <a:ext cx="481013" cy="35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nvGrpSpPr>
          <p:cNvPr id="31" name="305 Grupo"/>
          <p:cNvGrpSpPr>
            <a:grpSpLocks/>
          </p:cNvGrpSpPr>
          <p:nvPr/>
        </p:nvGrpSpPr>
        <p:grpSpPr bwMode="auto">
          <a:xfrm>
            <a:off x="7820025" y="1600200"/>
            <a:ext cx="446088" cy="1457325"/>
            <a:chOff x="7988967" y="2418347"/>
            <a:chExt cx="445169" cy="1457492"/>
          </a:xfrm>
        </p:grpSpPr>
        <p:sp>
          <p:nvSpPr>
            <p:cNvPr id="221234" name="306 CuadroTexto"/>
            <p:cNvSpPr txBox="1">
              <a:spLocks noChangeArrowheads="1"/>
            </p:cNvSpPr>
            <p:nvPr/>
          </p:nvSpPr>
          <p:spPr bwMode="auto">
            <a:xfrm>
              <a:off x="7988967" y="2418347"/>
              <a:ext cx="445169"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64</a:t>
              </a:r>
            </a:p>
          </p:txBody>
        </p:sp>
        <p:sp>
          <p:nvSpPr>
            <p:cNvPr id="221235" name="307 CuadroTexto"/>
            <p:cNvSpPr txBox="1">
              <a:spLocks noChangeArrowheads="1"/>
            </p:cNvSpPr>
            <p:nvPr/>
          </p:nvSpPr>
          <p:spPr bwMode="auto">
            <a:xfrm>
              <a:off x="7988967" y="2803358"/>
              <a:ext cx="445169"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15</a:t>
              </a:r>
            </a:p>
          </p:txBody>
        </p:sp>
        <p:sp>
          <p:nvSpPr>
            <p:cNvPr id="221236" name="308 CuadroTexto"/>
            <p:cNvSpPr txBox="1">
              <a:spLocks noChangeArrowheads="1"/>
            </p:cNvSpPr>
            <p:nvPr/>
          </p:nvSpPr>
          <p:spPr bwMode="auto">
            <a:xfrm>
              <a:off x="7988967" y="3176337"/>
              <a:ext cx="445169"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18</a:t>
              </a:r>
            </a:p>
          </p:txBody>
        </p:sp>
        <p:sp>
          <p:nvSpPr>
            <p:cNvPr id="221237" name="309 CuadroTexto"/>
            <p:cNvSpPr txBox="1">
              <a:spLocks noChangeArrowheads="1"/>
            </p:cNvSpPr>
            <p:nvPr/>
          </p:nvSpPr>
          <p:spPr bwMode="auto">
            <a:xfrm>
              <a:off x="7988967" y="3537285"/>
              <a:ext cx="445169"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  4</a:t>
              </a:r>
            </a:p>
          </p:txBody>
        </p:sp>
      </p:grpSp>
      <p:sp>
        <p:nvSpPr>
          <p:cNvPr id="311" name="310 Rectángulo"/>
          <p:cNvSpPr/>
          <p:nvPr/>
        </p:nvSpPr>
        <p:spPr>
          <a:xfrm>
            <a:off x="7778750" y="1568450"/>
            <a:ext cx="493713" cy="149701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313" name="312 Rectángulo"/>
          <p:cNvSpPr/>
          <p:nvPr/>
        </p:nvSpPr>
        <p:spPr>
          <a:xfrm>
            <a:off x="7837488" y="3484563"/>
            <a:ext cx="379412"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314" name="313 Rectángulo"/>
          <p:cNvSpPr/>
          <p:nvPr/>
        </p:nvSpPr>
        <p:spPr>
          <a:xfrm>
            <a:off x="7832725" y="3865563"/>
            <a:ext cx="379413"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315" name="314 Rectángulo"/>
          <p:cNvSpPr/>
          <p:nvPr/>
        </p:nvSpPr>
        <p:spPr>
          <a:xfrm>
            <a:off x="7832725" y="4254500"/>
            <a:ext cx="379413" cy="27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316" name="315 Rectángulo"/>
          <p:cNvSpPr/>
          <p:nvPr/>
        </p:nvSpPr>
        <p:spPr>
          <a:xfrm>
            <a:off x="7832725" y="4621213"/>
            <a:ext cx="379413" cy="277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nvGrpSpPr>
          <p:cNvPr id="96" name="327 Grupo"/>
          <p:cNvGrpSpPr>
            <a:grpSpLocks/>
          </p:cNvGrpSpPr>
          <p:nvPr/>
        </p:nvGrpSpPr>
        <p:grpSpPr bwMode="auto">
          <a:xfrm>
            <a:off x="7700963" y="3476625"/>
            <a:ext cx="577850" cy="1517650"/>
            <a:chOff x="7833559" y="3477125"/>
            <a:chExt cx="577516" cy="1517650"/>
          </a:xfrm>
        </p:grpSpPr>
        <p:sp>
          <p:nvSpPr>
            <p:cNvPr id="221230" name="317 CuadroTexto"/>
            <p:cNvSpPr txBox="1">
              <a:spLocks noChangeArrowheads="1"/>
            </p:cNvSpPr>
            <p:nvPr/>
          </p:nvSpPr>
          <p:spPr bwMode="auto">
            <a:xfrm>
              <a:off x="7928810" y="3477125"/>
              <a:ext cx="445169"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60</a:t>
              </a:r>
            </a:p>
          </p:txBody>
        </p:sp>
        <p:sp>
          <p:nvSpPr>
            <p:cNvPr id="221231" name="318 CuadroTexto"/>
            <p:cNvSpPr txBox="1">
              <a:spLocks noChangeArrowheads="1"/>
            </p:cNvSpPr>
            <p:nvPr/>
          </p:nvSpPr>
          <p:spPr bwMode="auto">
            <a:xfrm>
              <a:off x="7847347" y="3838073"/>
              <a:ext cx="553453"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  22</a:t>
              </a:r>
            </a:p>
          </p:txBody>
        </p:sp>
        <p:sp>
          <p:nvSpPr>
            <p:cNvPr id="221232" name="319 CuadroTexto"/>
            <p:cNvSpPr txBox="1">
              <a:spLocks noChangeArrowheads="1"/>
            </p:cNvSpPr>
            <p:nvPr/>
          </p:nvSpPr>
          <p:spPr bwMode="auto">
            <a:xfrm>
              <a:off x="7928810" y="4223083"/>
              <a:ext cx="445169"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 6</a:t>
              </a:r>
            </a:p>
          </p:txBody>
        </p:sp>
        <p:sp>
          <p:nvSpPr>
            <p:cNvPr id="221233" name="320 CuadroTexto"/>
            <p:cNvSpPr txBox="1">
              <a:spLocks noChangeArrowheads="1"/>
            </p:cNvSpPr>
            <p:nvPr/>
          </p:nvSpPr>
          <p:spPr bwMode="auto">
            <a:xfrm>
              <a:off x="7833559" y="4656221"/>
              <a:ext cx="577516"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  10</a:t>
              </a:r>
            </a:p>
          </p:txBody>
        </p:sp>
      </p:grpSp>
      <p:sp>
        <p:nvSpPr>
          <p:cNvPr id="322" name="321 Rectángulo"/>
          <p:cNvSpPr/>
          <p:nvPr/>
        </p:nvSpPr>
        <p:spPr>
          <a:xfrm>
            <a:off x="7777163" y="3452813"/>
            <a:ext cx="492125" cy="1690687"/>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nvGrpSpPr>
          <p:cNvPr id="221226" name="322 Grupo"/>
          <p:cNvGrpSpPr>
            <a:grpSpLocks/>
          </p:cNvGrpSpPr>
          <p:nvPr/>
        </p:nvGrpSpPr>
        <p:grpSpPr bwMode="auto">
          <a:xfrm>
            <a:off x="7724775" y="557213"/>
            <a:ext cx="625475" cy="608012"/>
            <a:chOff x="7856622" y="1375360"/>
            <a:chExt cx="625641" cy="608472"/>
          </a:xfrm>
        </p:grpSpPr>
        <p:sp>
          <p:nvSpPr>
            <p:cNvPr id="324" name="323 Rectángulo"/>
            <p:cNvSpPr/>
            <p:nvPr/>
          </p:nvSpPr>
          <p:spPr>
            <a:xfrm>
              <a:off x="7977304" y="1392835"/>
              <a:ext cx="377925" cy="530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1228" name="324 CuadroTexto"/>
            <p:cNvSpPr txBox="1">
              <a:spLocks noChangeArrowheads="1"/>
            </p:cNvSpPr>
            <p:nvPr/>
          </p:nvSpPr>
          <p:spPr bwMode="auto">
            <a:xfrm>
              <a:off x="7856622" y="1431759"/>
              <a:ext cx="625641" cy="461665"/>
            </a:xfrm>
            <a:prstGeom prst="rect">
              <a:avLst/>
            </a:prstGeom>
            <a:noFill/>
            <a:ln w="9525">
              <a:noFill/>
              <a:miter lim="800000"/>
              <a:headEnd/>
              <a:tailEnd/>
            </a:ln>
          </p:spPr>
          <p:txBody>
            <a:bodyPr>
              <a:spAutoFit/>
            </a:bodyPr>
            <a:lstStyle/>
            <a:p>
              <a:pPr algn="ctr"/>
              <a:r>
                <a:rPr lang="es-ES_tradnl" sz="1200" b="1">
                  <a:solidFill>
                    <a:srgbClr val="000000"/>
                  </a:solidFill>
                  <a:cs typeface="Times New Roman" pitchFamily="18" charset="0"/>
                </a:rPr>
                <a:t>Valor</a:t>
              </a:r>
            </a:p>
            <a:p>
              <a:pPr algn="ctr"/>
              <a:r>
                <a:rPr lang="es-ES_tradnl" sz="1200" b="1">
                  <a:solidFill>
                    <a:srgbClr val="000000"/>
                  </a:solidFill>
                  <a:cs typeface="Times New Roman" pitchFamily="18" charset="0"/>
                </a:rPr>
                <a:t>medio</a:t>
              </a:r>
            </a:p>
          </p:txBody>
        </p:sp>
        <p:sp>
          <p:nvSpPr>
            <p:cNvPr id="326" name="325 Rectángulo"/>
            <p:cNvSpPr/>
            <p:nvPr/>
          </p:nvSpPr>
          <p:spPr>
            <a:xfrm>
              <a:off x="7907435" y="1375360"/>
              <a:ext cx="485904" cy="608472"/>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000"/>
                                        <p:tgtEl>
                                          <p:spTgt spid="11"/>
                                        </p:tgtEl>
                                      </p:cBhvr>
                                    </p:animEffect>
                                    <p:set>
                                      <p:cBhvr>
                                        <p:cTn id="27" dur="1" fill="hold">
                                          <p:stCondLst>
                                            <p:cond delay="19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000"/>
                                        <p:tgtEl>
                                          <p:spTgt spid="12"/>
                                        </p:tgtEl>
                                      </p:cBhvr>
                                    </p:animEffect>
                                    <p:set>
                                      <p:cBhvr>
                                        <p:cTn id="32" dur="1" fill="hold">
                                          <p:stCondLst>
                                            <p:cond delay="19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2000"/>
                                        <p:tgtEl>
                                          <p:spTgt spid="13"/>
                                        </p:tgtEl>
                                      </p:cBhvr>
                                    </p:animEffect>
                                    <p:set>
                                      <p:cBhvr>
                                        <p:cTn id="37" dur="1" fill="hold">
                                          <p:stCondLst>
                                            <p:cond delay="19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2000"/>
                                        <p:tgtEl>
                                          <p:spTgt spid="14"/>
                                        </p:tgtEl>
                                      </p:cBhvr>
                                    </p:animEffect>
                                    <p:set>
                                      <p:cBhvr>
                                        <p:cTn id="42" dur="1" fill="hold">
                                          <p:stCondLst>
                                            <p:cond delay="19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2000"/>
                                        <p:tgtEl>
                                          <p:spTgt spid="15"/>
                                        </p:tgtEl>
                                      </p:cBhvr>
                                    </p:animEffect>
                                    <p:set>
                                      <p:cBhvr>
                                        <p:cTn id="47" dur="1" fill="hold">
                                          <p:stCondLst>
                                            <p:cond delay="19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2000"/>
                                        <p:tgtEl>
                                          <p:spTgt spid="16"/>
                                        </p:tgtEl>
                                      </p:cBhvr>
                                    </p:animEffect>
                                    <p:set>
                                      <p:cBhvr>
                                        <p:cTn id="52" dur="1" fill="hold">
                                          <p:stCondLst>
                                            <p:cond delay="19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2000"/>
                                        <p:tgtEl>
                                          <p:spTgt spid="17"/>
                                        </p:tgtEl>
                                      </p:cBhvr>
                                    </p:animEffect>
                                    <p:set>
                                      <p:cBhvr>
                                        <p:cTn id="57" dur="1" fill="hold">
                                          <p:stCondLst>
                                            <p:cond delay="19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10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2000"/>
                                        <p:tgtEl>
                                          <p:spTgt spid="6"/>
                                        </p:tgtEl>
                                      </p:cBhvr>
                                    </p:animEffect>
                                    <p:set>
                                      <p:cBhvr>
                                        <p:cTn id="67" dur="1" fill="hold">
                                          <p:stCondLst>
                                            <p:cond delay="1999"/>
                                          </p:stCondLst>
                                        </p:cTn>
                                        <p:tgtEl>
                                          <p:spTgt spid="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2000"/>
                                        <p:tgtEl>
                                          <p:spTgt spid="18"/>
                                        </p:tgtEl>
                                      </p:cBhvr>
                                    </p:animEffect>
                                    <p:set>
                                      <p:cBhvr>
                                        <p:cTn id="72" dur="1" fill="hold">
                                          <p:stCondLst>
                                            <p:cond delay="1999"/>
                                          </p:stCondLst>
                                        </p:cTn>
                                        <p:tgtEl>
                                          <p:spTgt spid="1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2000"/>
                                        <p:tgtEl>
                                          <p:spTgt spid="19"/>
                                        </p:tgtEl>
                                      </p:cBhvr>
                                    </p:animEffect>
                                    <p:set>
                                      <p:cBhvr>
                                        <p:cTn id="77" dur="1" fill="hold">
                                          <p:stCondLst>
                                            <p:cond delay="1999"/>
                                          </p:stCondLst>
                                        </p:cTn>
                                        <p:tgtEl>
                                          <p:spTgt spid="1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2000"/>
                                        <p:tgtEl>
                                          <p:spTgt spid="20"/>
                                        </p:tgtEl>
                                      </p:cBhvr>
                                    </p:animEffect>
                                    <p:set>
                                      <p:cBhvr>
                                        <p:cTn id="82" dur="1" fill="hold">
                                          <p:stCondLst>
                                            <p:cond delay="1999"/>
                                          </p:stCondLst>
                                        </p:cTn>
                                        <p:tgtEl>
                                          <p:spTgt spid="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2000"/>
                                        <p:tgtEl>
                                          <p:spTgt spid="21"/>
                                        </p:tgtEl>
                                      </p:cBhvr>
                                    </p:animEffect>
                                    <p:set>
                                      <p:cBhvr>
                                        <p:cTn id="87" dur="1" fill="hold">
                                          <p:stCondLst>
                                            <p:cond delay="1999"/>
                                          </p:stCondLst>
                                        </p:cTn>
                                        <p:tgtEl>
                                          <p:spTgt spid="21"/>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2000"/>
                                        <p:tgtEl>
                                          <p:spTgt spid="22"/>
                                        </p:tgtEl>
                                      </p:cBhvr>
                                    </p:animEffect>
                                    <p:set>
                                      <p:cBhvr>
                                        <p:cTn id="92" dur="1" fill="hold">
                                          <p:stCondLst>
                                            <p:cond delay="1999"/>
                                          </p:stCondLst>
                                        </p:cTn>
                                        <p:tgtEl>
                                          <p:spTgt spid="2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2000"/>
                                        <p:tgtEl>
                                          <p:spTgt spid="23"/>
                                        </p:tgtEl>
                                      </p:cBhvr>
                                    </p:animEffect>
                                    <p:set>
                                      <p:cBhvr>
                                        <p:cTn id="97" dur="1" fill="hold">
                                          <p:stCondLst>
                                            <p:cond delay="1999"/>
                                          </p:stCondLst>
                                        </p:cTn>
                                        <p:tgtEl>
                                          <p:spTgt spid="2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2000"/>
                                        <p:tgtEl>
                                          <p:spTgt spid="24"/>
                                        </p:tgtEl>
                                      </p:cBhvr>
                                    </p:animEffect>
                                    <p:set>
                                      <p:cBhvr>
                                        <p:cTn id="102" dur="1" fill="hold">
                                          <p:stCondLst>
                                            <p:cond delay="1999"/>
                                          </p:stCondLst>
                                        </p:cTn>
                                        <p:tgtEl>
                                          <p:spTgt spid="2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2000"/>
                                        <p:tgtEl>
                                          <p:spTgt spid="25"/>
                                        </p:tgtEl>
                                      </p:cBhvr>
                                    </p:animEffect>
                                    <p:set>
                                      <p:cBhvr>
                                        <p:cTn id="107" dur="1" fill="hold">
                                          <p:stCondLst>
                                            <p:cond delay="1999"/>
                                          </p:stCondLst>
                                        </p:cTn>
                                        <p:tgtEl>
                                          <p:spTgt spid="25"/>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2000"/>
                                        <p:tgtEl>
                                          <p:spTgt spid="26"/>
                                        </p:tgtEl>
                                      </p:cBhvr>
                                    </p:animEffect>
                                    <p:set>
                                      <p:cBhvr>
                                        <p:cTn id="112" dur="1" fill="hold">
                                          <p:stCondLst>
                                            <p:cond delay="19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2000"/>
                                        <p:tgtEl>
                                          <p:spTgt spid="28"/>
                                        </p:tgtEl>
                                      </p:cBhvr>
                                    </p:animEffect>
                                    <p:set>
                                      <p:cBhvr>
                                        <p:cTn id="117" dur="1" fill="hold">
                                          <p:stCondLst>
                                            <p:cond delay="1999"/>
                                          </p:stCondLst>
                                        </p:cTn>
                                        <p:tgtEl>
                                          <p:spTgt spid="28"/>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96"/>
                                        </p:tgtEl>
                                        <p:attrNameLst>
                                          <p:attrName>style.visibility</p:attrName>
                                        </p:attrNameLst>
                                      </p:cBhvr>
                                      <p:to>
                                        <p:strVal val="visible"/>
                                      </p:to>
                                    </p:set>
                                    <p:animEffect transition="in" filter="fade">
                                      <p:cBhvr>
                                        <p:cTn id="122"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22210" name="15 Grupo"/>
          <p:cNvGrpSpPr>
            <a:grpSpLocks/>
          </p:cNvGrpSpPr>
          <p:nvPr/>
        </p:nvGrpSpPr>
        <p:grpSpPr bwMode="auto">
          <a:xfrm>
            <a:off x="757238" y="336550"/>
            <a:ext cx="8061325" cy="5053013"/>
            <a:chOff x="757988" y="385011"/>
            <a:chExt cx="8061099" cy="5053263"/>
          </a:xfrm>
        </p:grpSpPr>
        <p:sp>
          <p:nvSpPr>
            <p:cNvPr id="13" name="12 Rectángulo"/>
            <p:cNvSpPr/>
            <p:nvPr/>
          </p:nvSpPr>
          <p:spPr>
            <a:xfrm>
              <a:off x="757988" y="385011"/>
              <a:ext cx="8061099" cy="505326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pic>
          <p:nvPicPr>
            <p:cNvPr id="222341" name="1 Imagen" descr="Imagen1.jpg"/>
            <p:cNvPicPr>
              <a:picLocks noChangeAspect="1"/>
            </p:cNvPicPr>
            <p:nvPr/>
          </p:nvPicPr>
          <p:blipFill>
            <a:blip r:embed="rId2" cstate="print"/>
            <a:srcRect l="50937" t="5997" b="45903"/>
            <a:stretch>
              <a:fillRect/>
            </a:stretch>
          </p:blipFill>
          <p:spPr bwMode="auto">
            <a:xfrm>
              <a:off x="866274" y="596624"/>
              <a:ext cx="7110820" cy="4576955"/>
            </a:xfrm>
            <a:prstGeom prst="rect">
              <a:avLst/>
            </a:prstGeom>
            <a:noFill/>
            <a:ln w="9525">
              <a:noFill/>
              <a:miter lim="800000"/>
              <a:headEnd/>
              <a:tailEnd/>
            </a:ln>
          </p:spPr>
        </p:pic>
      </p:grpSp>
      <p:sp>
        <p:nvSpPr>
          <p:cNvPr id="222211" name="13 CuadroTexto"/>
          <p:cNvSpPr txBox="1">
            <a:spLocks noChangeArrowheads="1"/>
          </p:cNvSpPr>
          <p:nvPr/>
        </p:nvSpPr>
        <p:spPr bwMode="auto">
          <a:xfrm>
            <a:off x="755650" y="5767388"/>
            <a:ext cx="8051800" cy="369887"/>
          </a:xfrm>
          <a:prstGeom prst="rect">
            <a:avLst/>
          </a:prstGeom>
          <a:solidFill>
            <a:schemeClr val="bg1"/>
          </a:solidFill>
          <a:ln w="9525">
            <a:solidFill>
              <a:schemeClr val="tx1"/>
            </a:solidFill>
            <a:miter lim="800000"/>
            <a:headEnd/>
            <a:tailEnd/>
          </a:ln>
        </p:spPr>
        <p:txBody>
          <a:bodyPr>
            <a:spAutoFit/>
          </a:bodyPr>
          <a:lstStyle/>
          <a:p>
            <a:r>
              <a:rPr lang="es-ES_tradnl" sz="1800">
                <a:solidFill>
                  <a:srgbClr val="006C31"/>
                </a:solidFill>
                <a:latin typeface="Arial" charset="0"/>
              </a:rPr>
              <a:t>En verde: opción correcta.                      </a:t>
            </a:r>
            <a:r>
              <a:rPr lang="es-ES_tradnl" sz="1800">
                <a:solidFill>
                  <a:srgbClr val="FF0000"/>
                </a:solidFill>
                <a:latin typeface="Arial" charset="0"/>
              </a:rPr>
              <a:t>En rojo: opción incorrecta mayoritaria</a:t>
            </a:r>
          </a:p>
        </p:txBody>
      </p:sp>
      <p:grpSp>
        <p:nvGrpSpPr>
          <p:cNvPr id="3" name="102 Grupo"/>
          <p:cNvGrpSpPr>
            <a:grpSpLocks/>
          </p:cNvGrpSpPr>
          <p:nvPr/>
        </p:nvGrpSpPr>
        <p:grpSpPr bwMode="auto">
          <a:xfrm>
            <a:off x="1095375" y="1731963"/>
            <a:ext cx="6761163" cy="1804987"/>
            <a:chOff x="1095375" y="1731963"/>
            <a:chExt cx="6761163" cy="1804987"/>
          </a:xfrm>
        </p:grpSpPr>
        <p:sp>
          <p:nvSpPr>
            <p:cNvPr id="17" name="16 Rectángulo"/>
            <p:cNvSpPr/>
            <p:nvPr/>
          </p:nvSpPr>
          <p:spPr>
            <a:xfrm>
              <a:off x="1095375" y="1731963"/>
              <a:ext cx="6761163" cy="315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29" name="28 Rectángulo"/>
            <p:cNvSpPr/>
            <p:nvPr/>
          </p:nvSpPr>
          <p:spPr>
            <a:xfrm>
              <a:off x="1119188" y="2154238"/>
              <a:ext cx="1046162" cy="2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41" name="40 Rectángulo"/>
            <p:cNvSpPr/>
            <p:nvPr/>
          </p:nvSpPr>
          <p:spPr>
            <a:xfrm>
              <a:off x="1119188" y="2538413"/>
              <a:ext cx="1046162" cy="265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53" name="52 Rectángulo"/>
            <p:cNvSpPr/>
            <p:nvPr/>
          </p:nvSpPr>
          <p:spPr>
            <a:xfrm>
              <a:off x="1119188" y="2874963"/>
              <a:ext cx="1143000" cy="32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65" name="64 Rectángulo"/>
            <p:cNvSpPr/>
            <p:nvPr/>
          </p:nvSpPr>
          <p:spPr>
            <a:xfrm>
              <a:off x="1119188" y="3271838"/>
              <a:ext cx="1046162" cy="265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grpSp>
      <p:grpSp>
        <p:nvGrpSpPr>
          <p:cNvPr id="4" name="103 Grupo"/>
          <p:cNvGrpSpPr>
            <a:grpSpLocks/>
          </p:cNvGrpSpPr>
          <p:nvPr/>
        </p:nvGrpSpPr>
        <p:grpSpPr bwMode="auto">
          <a:xfrm>
            <a:off x="1095375" y="3621088"/>
            <a:ext cx="6761163" cy="1420812"/>
            <a:chOff x="1095375" y="3621088"/>
            <a:chExt cx="6761163" cy="1420812"/>
          </a:xfrm>
        </p:grpSpPr>
        <p:sp>
          <p:nvSpPr>
            <p:cNvPr id="77" name="76 Rectángulo"/>
            <p:cNvSpPr/>
            <p:nvPr/>
          </p:nvSpPr>
          <p:spPr>
            <a:xfrm>
              <a:off x="1119188" y="4054475"/>
              <a:ext cx="1046162" cy="265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89" name="88 Rectángulo"/>
            <p:cNvSpPr/>
            <p:nvPr/>
          </p:nvSpPr>
          <p:spPr>
            <a:xfrm>
              <a:off x="1119188" y="4440238"/>
              <a:ext cx="1046162" cy="2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101" name="100 Rectángulo"/>
            <p:cNvSpPr/>
            <p:nvPr/>
          </p:nvSpPr>
          <p:spPr>
            <a:xfrm>
              <a:off x="1119188" y="4776788"/>
              <a:ext cx="1046162" cy="265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102" name="101 Rectángulo"/>
            <p:cNvSpPr/>
            <p:nvPr/>
          </p:nvSpPr>
          <p:spPr>
            <a:xfrm>
              <a:off x="1095375" y="3621088"/>
              <a:ext cx="6761163"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grpSp>
      <p:grpSp>
        <p:nvGrpSpPr>
          <p:cNvPr id="5" name="104 Grupo"/>
          <p:cNvGrpSpPr>
            <a:grpSpLocks/>
          </p:cNvGrpSpPr>
          <p:nvPr/>
        </p:nvGrpSpPr>
        <p:grpSpPr bwMode="auto">
          <a:xfrm>
            <a:off x="2624138" y="2152650"/>
            <a:ext cx="371475" cy="1403350"/>
            <a:chOff x="2586789" y="2430379"/>
            <a:chExt cx="409074" cy="1402933"/>
          </a:xfrm>
        </p:grpSpPr>
        <p:sp>
          <p:nvSpPr>
            <p:cNvPr id="106" name="105 Rectángulo"/>
            <p:cNvSpPr/>
            <p:nvPr/>
          </p:nvSpPr>
          <p:spPr>
            <a:xfrm>
              <a:off x="2586789" y="2430379"/>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07" name="106 Rectángulo"/>
            <p:cNvSpPr/>
            <p:nvPr/>
          </p:nvSpPr>
          <p:spPr>
            <a:xfrm>
              <a:off x="2586789" y="2801744"/>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08" name="107 Rectángulo"/>
            <p:cNvSpPr/>
            <p:nvPr/>
          </p:nvSpPr>
          <p:spPr>
            <a:xfrm>
              <a:off x="2586789" y="3168348"/>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09" name="108 Rectángulo"/>
            <p:cNvSpPr/>
            <p:nvPr/>
          </p:nvSpPr>
          <p:spPr>
            <a:xfrm>
              <a:off x="2586789" y="3568279"/>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6" name="109 Grupo"/>
          <p:cNvGrpSpPr>
            <a:grpSpLocks/>
          </p:cNvGrpSpPr>
          <p:nvPr/>
        </p:nvGrpSpPr>
        <p:grpSpPr bwMode="auto">
          <a:xfrm>
            <a:off x="3157538" y="2152650"/>
            <a:ext cx="371475" cy="1403350"/>
            <a:chOff x="2586789" y="2430379"/>
            <a:chExt cx="409074" cy="1402933"/>
          </a:xfrm>
        </p:grpSpPr>
        <p:sp>
          <p:nvSpPr>
            <p:cNvPr id="111" name="110 Rectángulo"/>
            <p:cNvSpPr/>
            <p:nvPr/>
          </p:nvSpPr>
          <p:spPr>
            <a:xfrm>
              <a:off x="2586789" y="2430379"/>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12" name="111 Rectángulo"/>
            <p:cNvSpPr/>
            <p:nvPr/>
          </p:nvSpPr>
          <p:spPr>
            <a:xfrm>
              <a:off x="2586789" y="2801744"/>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13" name="112 Rectángulo"/>
            <p:cNvSpPr/>
            <p:nvPr/>
          </p:nvSpPr>
          <p:spPr>
            <a:xfrm>
              <a:off x="2586789" y="3168348"/>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14" name="113 Rectángulo"/>
            <p:cNvSpPr/>
            <p:nvPr/>
          </p:nvSpPr>
          <p:spPr>
            <a:xfrm>
              <a:off x="2586789" y="3568279"/>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7" name="114 Grupo"/>
          <p:cNvGrpSpPr>
            <a:grpSpLocks/>
          </p:cNvGrpSpPr>
          <p:nvPr/>
        </p:nvGrpSpPr>
        <p:grpSpPr bwMode="auto">
          <a:xfrm>
            <a:off x="3700463" y="2152650"/>
            <a:ext cx="371475" cy="1403350"/>
            <a:chOff x="2586789" y="2430379"/>
            <a:chExt cx="409074" cy="1402933"/>
          </a:xfrm>
        </p:grpSpPr>
        <p:sp>
          <p:nvSpPr>
            <p:cNvPr id="116" name="115 Rectángulo"/>
            <p:cNvSpPr/>
            <p:nvPr/>
          </p:nvSpPr>
          <p:spPr>
            <a:xfrm>
              <a:off x="2586789" y="2430379"/>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17" name="116 Rectángulo"/>
            <p:cNvSpPr/>
            <p:nvPr/>
          </p:nvSpPr>
          <p:spPr>
            <a:xfrm>
              <a:off x="2586789" y="2801744"/>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18" name="117 Rectángulo"/>
            <p:cNvSpPr/>
            <p:nvPr/>
          </p:nvSpPr>
          <p:spPr>
            <a:xfrm>
              <a:off x="2586789" y="3168348"/>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19" name="118 Rectángulo"/>
            <p:cNvSpPr/>
            <p:nvPr/>
          </p:nvSpPr>
          <p:spPr>
            <a:xfrm>
              <a:off x="2586789" y="3568279"/>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8" name="119 Grupo"/>
          <p:cNvGrpSpPr>
            <a:grpSpLocks/>
          </p:cNvGrpSpPr>
          <p:nvPr/>
        </p:nvGrpSpPr>
        <p:grpSpPr bwMode="auto">
          <a:xfrm>
            <a:off x="4252913" y="2152650"/>
            <a:ext cx="371475" cy="1403350"/>
            <a:chOff x="2586789" y="2430379"/>
            <a:chExt cx="409074" cy="1402933"/>
          </a:xfrm>
        </p:grpSpPr>
        <p:sp>
          <p:nvSpPr>
            <p:cNvPr id="121" name="120 Rectángulo"/>
            <p:cNvSpPr/>
            <p:nvPr/>
          </p:nvSpPr>
          <p:spPr>
            <a:xfrm>
              <a:off x="2586789" y="2430379"/>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2" name="121 Rectángulo"/>
            <p:cNvSpPr/>
            <p:nvPr/>
          </p:nvSpPr>
          <p:spPr>
            <a:xfrm>
              <a:off x="2586789" y="2801744"/>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3" name="122 Rectángulo"/>
            <p:cNvSpPr/>
            <p:nvPr/>
          </p:nvSpPr>
          <p:spPr>
            <a:xfrm>
              <a:off x="2586789" y="3168348"/>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4" name="123 Rectángulo"/>
            <p:cNvSpPr/>
            <p:nvPr/>
          </p:nvSpPr>
          <p:spPr>
            <a:xfrm>
              <a:off x="2586789" y="3568279"/>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9" name="124 Grupo"/>
          <p:cNvGrpSpPr>
            <a:grpSpLocks/>
          </p:cNvGrpSpPr>
          <p:nvPr/>
        </p:nvGrpSpPr>
        <p:grpSpPr bwMode="auto">
          <a:xfrm>
            <a:off x="4767263" y="2152650"/>
            <a:ext cx="371475" cy="1403350"/>
            <a:chOff x="2586789" y="2430379"/>
            <a:chExt cx="409074" cy="1402933"/>
          </a:xfrm>
        </p:grpSpPr>
        <p:sp>
          <p:nvSpPr>
            <p:cNvPr id="126" name="125 Rectángulo"/>
            <p:cNvSpPr/>
            <p:nvPr/>
          </p:nvSpPr>
          <p:spPr>
            <a:xfrm>
              <a:off x="2586789" y="2430379"/>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7" name="126 Rectángulo"/>
            <p:cNvSpPr/>
            <p:nvPr/>
          </p:nvSpPr>
          <p:spPr>
            <a:xfrm>
              <a:off x="2586789" y="2801744"/>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8" name="127 Rectángulo"/>
            <p:cNvSpPr/>
            <p:nvPr/>
          </p:nvSpPr>
          <p:spPr>
            <a:xfrm>
              <a:off x="2586789" y="3168348"/>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9" name="128 Rectángulo"/>
            <p:cNvSpPr/>
            <p:nvPr/>
          </p:nvSpPr>
          <p:spPr>
            <a:xfrm>
              <a:off x="2586789" y="3568279"/>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0" name="129 Grupo"/>
          <p:cNvGrpSpPr>
            <a:grpSpLocks/>
          </p:cNvGrpSpPr>
          <p:nvPr/>
        </p:nvGrpSpPr>
        <p:grpSpPr bwMode="auto">
          <a:xfrm>
            <a:off x="5334000" y="2152650"/>
            <a:ext cx="371475" cy="1403350"/>
            <a:chOff x="2586789" y="2430379"/>
            <a:chExt cx="409074" cy="1402933"/>
          </a:xfrm>
        </p:grpSpPr>
        <p:sp>
          <p:nvSpPr>
            <p:cNvPr id="131" name="130 Rectángulo"/>
            <p:cNvSpPr/>
            <p:nvPr/>
          </p:nvSpPr>
          <p:spPr>
            <a:xfrm>
              <a:off x="2586789" y="2430379"/>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32" name="131 Rectángulo"/>
            <p:cNvSpPr/>
            <p:nvPr/>
          </p:nvSpPr>
          <p:spPr>
            <a:xfrm>
              <a:off x="2586789" y="2801744"/>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33" name="132 Rectángulo"/>
            <p:cNvSpPr/>
            <p:nvPr/>
          </p:nvSpPr>
          <p:spPr>
            <a:xfrm>
              <a:off x="2586789" y="3168348"/>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34" name="133 Rectángulo"/>
            <p:cNvSpPr/>
            <p:nvPr/>
          </p:nvSpPr>
          <p:spPr>
            <a:xfrm>
              <a:off x="2586789" y="3568279"/>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1" name="134 Grupo"/>
          <p:cNvGrpSpPr>
            <a:grpSpLocks/>
          </p:cNvGrpSpPr>
          <p:nvPr/>
        </p:nvGrpSpPr>
        <p:grpSpPr bwMode="auto">
          <a:xfrm>
            <a:off x="5857875" y="2152650"/>
            <a:ext cx="371475" cy="1403350"/>
            <a:chOff x="2586789" y="2430379"/>
            <a:chExt cx="409074" cy="1402933"/>
          </a:xfrm>
        </p:grpSpPr>
        <p:sp>
          <p:nvSpPr>
            <p:cNvPr id="136" name="135 Rectángulo"/>
            <p:cNvSpPr/>
            <p:nvPr/>
          </p:nvSpPr>
          <p:spPr>
            <a:xfrm>
              <a:off x="2586789" y="2430379"/>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37" name="136 Rectángulo"/>
            <p:cNvSpPr/>
            <p:nvPr/>
          </p:nvSpPr>
          <p:spPr>
            <a:xfrm>
              <a:off x="2586789" y="2801744"/>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38" name="137 Rectángulo"/>
            <p:cNvSpPr/>
            <p:nvPr/>
          </p:nvSpPr>
          <p:spPr>
            <a:xfrm>
              <a:off x="2586789" y="3168348"/>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39" name="138 Rectángulo"/>
            <p:cNvSpPr/>
            <p:nvPr/>
          </p:nvSpPr>
          <p:spPr>
            <a:xfrm>
              <a:off x="2586789" y="3568279"/>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2" name="139 Grupo"/>
          <p:cNvGrpSpPr>
            <a:grpSpLocks/>
          </p:cNvGrpSpPr>
          <p:nvPr/>
        </p:nvGrpSpPr>
        <p:grpSpPr bwMode="auto">
          <a:xfrm>
            <a:off x="6400800" y="2152650"/>
            <a:ext cx="371475" cy="1403350"/>
            <a:chOff x="2586789" y="2430379"/>
            <a:chExt cx="409074" cy="1402933"/>
          </a:xfrm>
        </p:grpSpPr>
        <p:sp>
          <p:nvSpPr>
            <p:cNvPr id="141" name="140 Rectángulo"/>
            <p:cNvSpPr/>
            <p:nvPr/>
          </p:nvSpPr>
          <p:spPr>
            <a:xfrm>
              <a:off x="2586789" y="2430379"/>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2" name="141 Rectángulo"/>
            <p:cNvSpPr/>
            <p:nvPr/>
          </p:nvSpPr>
          <p:spPr>
            <a:xfrm>
              <a:off x="2586789" y="2801744"/>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3" name="142 Rectángulo"/>
            <p:cNvSpPr/>
            <p:nvPr/>
          </p:nvSpPr>
          <p:spPr>
            <a:xfrm>
              <a:off x="2586789" y="3168348"/>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4" name="143 Rectángulo"/>
            <p:cNvSpPr/>
            <p:nvPr/>
          </p:nvSpPr>
          <p:spPr>
            <a:xfrm>
              <a:off x="2586789" y="3568279"/>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4" name="144 Grupo"/>
          <p:cNvGrpSpPr>
            <a:grpSpLocks/>
          </p:cNvGrpSpPr>
          <p:nvPr/>
        </p:nvGrpSpPr>
        <p:grpSpPr bwMode="auto">
          <a:xfrm>
            <a:off x="6934200" y="2152650"/>
            <a:ext cx="371475" cy="1403350"/>
            <a:chOff x="2586789" y="2430379"/>
            <a:chExt cx="409074" cy="1402933"/>
          </a:xfrm>
        </p:grpSpPr>
        <p:sp>
          <p:nvSpPr>
            <p:cNvPr id="146" name="145 Rectángulo"/>
            <p:cNvSpPr/>
            <p:nvPr/>
          </p:nvSpPr>
          <p:spPr>
            <a:xfrm>
              <a:off x="2586789" y="2430379"/>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7" name="146 Rectángulo"/>
            <p:cNvSpPr/>
            <p:nvPr/>
          </p:nvSpPr>
          <p:spPr>
            <a:xfrm>
              <a:off x="2586789" y="2801744"/>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8" name="147 Rectángulo"/>
            <p:cNvSpPr/>
            <p:nvPr/>
          </p:nvSpPr>
          <p:spPr>
            <a:xfrm>
              <a:off x="2586789" y="3168348"/>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49" name="148 Rectángulo"/>
            <p:cNvSpPr/>
            <p:nvPr/>
          </p:nvSpPr>
          <p:spPr>
            <a:xfrm>
              <a:off x="2586789" y="3568279"/>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5" name="149 Grupo"/>
          <p:cNvGrpSpPr>
            <a:grpSpLocks/>
          </p:cNvGrpSpPr>
          <p:nvPr/>
        </p:nvGrpSpPr>
        <p:grpSpPr bwMode="auto">
          <a:xfrm>
            <a:off x="7481888" y="2157413"/>
            <a:ext cx="371475" cy="1403350"/>
            <a:chOff x="2586789" y="2430379"/>
            <a:chExt cx="409074" cy="1402933"/>
          </a:xfrm>
        </p:grpSpPr>
        <p:sp>
          <p:nvSpPr>
            <p:cNvPr id="151" name="150 Rectángulo"/>
            <p:cNvSpPr/>
            <p:nvPr/>
          </p:nvSpPr>
          <p:spPr>
            <a:xfrm>
              <a:off x="2586789" y="2430379"/>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2" name="151 Rectángulo"/>
            <p:cNvSpPr/>
            <p:nvPr/>
          </p:nvSpPr>
          <p:spPr>
            <a:xfrm>
              <a:off x="2586789" y="2801744"/>
              <a:ext cx="409074" cy="26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3" name="152 Rectángulo"/>
            <p:cNvSpPr/>
            <p:nvPr/>
          </p:nvSpPr>
          <p:spPr>
            <a:xfrm>
              <a:off x="2586789" y="3168347"/>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4" name="153 Rectángulo"/>
            <p:cNvSpPr/>
            <p:nvPr/>
          </p:nvSpPr>
          <p:spPr>
            <a:xfrm>
              <a:off x="2586789" y="3568278"/>
              <a:ext cx="409074" cy="26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6" name="204 Grupo"/>
          <p:cNvGrpSpPr>
            <a:grpSpLocks/>
          </p:cNvGrpSpPr>
          <p:nvPr/>
        </p:nvGrpSpPr>
        <p:grpSpPr bwMode="auto">
          <a:xfrm>
            <a:off x="2624138" y="4029075"/>
            <a:ext cx="371475" cy="1003300"/>
            <a:chOff x="2624138" y="4029075"/>
            <a:chExt cx="371724" cy="1003958"/>
          </a:xfrm>
        </p:grpSpPr>
        <p:sp>
          <p:nvSpPr>
            <p:cNvPr id="156" name="155 Rectángulo"/>
            <p:cNvSpPr/>
            <p:nvPr/>
          </p:nvSpPr>
          <p:spPr>
            <a:xfrm>
              <a:off x="2624138" y="4029075"/>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7" name="156 Rectángulo"/>
            <p:cNvSpPr/>
            <p:nvPr/>
          </p:nvSpPr>
          <p:spPr>
            <a:xfrm>
              <a:off x="2624138" y="4400794"/>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8" name="157 Rectángulo"/>
            <p:cNvSpPr/>
            <p:nvPr/>
          </p:nvSpPr>
          <p:spPr>
            <a:xfrm>
              <a:off x="2624138" y="4767747"/>
              <a:ext cx="371724" cy="26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8" name="205 Grupo"/>
          <p:cNvGrpSpPr>
            <a:grpSpLocks/>
          </p:cNvGrpSpPr>
          <p:nvPr/>
        </p:nvGrpSpPr>
        <p:grpSpPr bwMode="auto">
          <a:xfrm>
            <a:off x="3157538" y="4029075"/>
            <a:ext cx="371475" cy="1003300"/>
            <a:chOff x="3157538" y="4029075"/>
            <a:chExt cx="371724" cy="1003958"/>
          </a:xfrm>
        </p:grpSpPr>
        <p:sp>
          <p:nvSpPr>
            <p:cNvPr id="161" name="160 Rectángulo"/>
            <p:cNvSpPr/>
            <p:nvPr/>
          </p:nvSpPr>
          <p:spPr>
            <a:xfrm>
              <a:off x="3157538" y="4029075"/>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62" name="161 Rectángulo"/>
            <p:cNvSpPr/>
            <p:nvPr/>
          </p:nvSpPr>
          <p:spPr>
            <a:xfrm>
              <a:off x="3157538" y="4400794"/>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63" name="162 Rectángulo"/>
            <p:cNvSpPr/>
            <p:nvPr/>
          </p:nvSpPr>
          <p:spPr>
            <a:xfrm>
              <a:off x="3157538" y="4767747"/>
              <a:ext cx="371724" cy="26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9" name="206 Grupo"/>
          <p:cNvGrpSpPr>
            <a:grpSpLocks/>
          </p:cNvGrpSpPr>
          <p:nvPr/>
        </p:nvGrpSpPr>
        <p:grpSpPr bwMode="auto">
          <a:xfrm>
            <a:off x="3700463" y="4029075"/>
            <a:ext cx="371475" cy="1003300"/>
            <a:chOff x="3700463" y="4029075"/>
            <a:chExt cx="371724" cy="1003958"/>
          </a:xfrm>
        </p:grpSpPr>
        <p:sp>
          <p:nvSpPr>
            <p:cNvPr id="166" name="165 Rectángulo"/>
            <p:cNvSpPr/>
            <p:nvPr/>
          </p:nvSpPr>
          <p:spPr>
            <a:xfrm>
              <a:off x="3700463" y="4029075"/>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67" name="166 Rectángulo"/>
            <p:cNvSpPr/>
            <p:nvPr/>
          </p:nvSpPr>
          <p:spPr>
            <a:xfrm>
              <a:off x="3700463" y="4400794"/>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68" name="167 Rectángulo"/>
            <p:cNvSpPr/>
            <p:nvPr/>
          </p:nvSpPr>
          <p:spPr>
            <a:xfrm>
              <a:off x="3700463" y="4767747"/>
              <a:ext cx="371724" cy="26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0" name="207 Grupo"/>
          <p:cNvGrpSpPr>
            <a:grpSpLocks/>
          </p:cNvGrpSpPr>
          <p:nvPr/>
        </p:nvGrpSpPr>
        <p:grpSpPr bwMode="auto">
          <a:xfrm>
            <a:off x="4252913" y="4029075"/>
            <a:ext cx="371475" cy="1003300"/>
            <a:chOff x="4252913" y="4029075"/>
            <a:chExt cx="371724" cy="1003958"/>
          </a:xfrm>
        </p:grpSpPr>
        <p:sp>
          <p:nvSpPr>
            <p:cNvPr id="171" name="170 Rectángulo"/>
            <p:cNvSpPr/>
            <p:nvPr/>
          </p:nvSpPr>
          <p:spPr>
            <a:xfrm>
              <a:off x="4252913" y="4029075"/>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72" name="171 Rectángulo"/>
            <p:cNvSpPr/>
            <p:nvPr/>
          </p:nvSpPr>
          <p:spPr>
            <a:xfrm>
              <a:off x="4252913" y="4400794"/>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73" name="172 Rectángulo"/>
            <p:cNvSpPr/>
            <p:nvPr/>
          </p:nvSpPr>
          <p:spPr>
            <a:xfrm>
              <a:off x="4252913" y="4767747"/>
              <a:ext cx="371724" cy="26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1" name="208 Grupo"/>
          <p:cNvGrpSpPr>
            <a:grpSpLocks/>
          </p:cNvGrpSpPr>
          <p:nvPr/>
        </p:nvGrpSpPr>
        <p:grpSpPr bwMode="auto">
          <a:xfrm>
            <a:off x="4767263" y="4029075"/>
            <a:ext cx="371475" cy="1003300"/>
            <a:chOff x="4767263" y="4029075"/>
            <a:chExt cx="371724" cy="1003958"/>
          </a:xfrm>
        </p:grpSpPr>
        <p:sp>
          <p:nvSpPr>
            <p:cNvPr id="176" name="175 Rectángulo"/>
            <p:cNvSpPr/>
            <p:nvPr/>
          </p:nvSpPr>
          <p:spPr>
            <a:xfrm>
              <a:off x="4767263" y="4029075"/>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77" name="176 Rectángulo"/>
            <p:cNvSpPr/>
            <p:nvPr/>
          </p:nvSpPr>
          <p:spPr>
            <a:xfrm>
              <a:off x="4767263" y="4400794"/>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78" name="177 Rectángulo"/>
            <p:cNvSpPr/>
            <p:nvPr/>
          </p:nvSpPr>
          <p:spPr>
            <a:xfrm>
              <a:off x="4767263" y="4767747"/>
              <a:ext cx="371724" cy="26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2" name="209 Grupo"/>
          <p:cNvGrpSpPr>
            <a:grpSpLocks/>
          </p:cNvGrpSpPr>
          <p:nvPr/>
        </p:nvGrpSpPr>
        <p:grpSpPr bwMode="auto">
          <a:xfrm>
            <a:off x="5334000" y="4029075"/>
            <a:ext cx="371475" cy="1003300"/>
            <a:chOff x="5334001" y="4029075"/>
            <a:chExt cx="371724" cy="1003958"/>
          </a:xfrm>
        </p:grpSpPr>
        <p:sp>
          <p:nvSpPr>
            <p:cNvPr id="181" name="180 Rectángulo"/>
            <p:cNvSpPr/>
            <p:nvPr/>
          </p:nvSpPr>
          <p:spPr>
            <a:xfrm>
              <a:off x="5334001" y="4029075"/>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82" name="181 Rectángulo"/>
            <p:cNvSpPr/>
            <p:nvPr/>
          </p:nvSpPr>
          <p:spPr>
            <a:xfrm>
              <a:off x="5334001" y="4400794"/>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83" name="182 Rectángulo"/>
            <p:cNvSpPr/>
            <p:nvPr/>
          </p:nvSpPr>
          <p:spPr>
            <a:xfrm>
              <a:off x="5334001" y="4767747"/>
              <a:ext cx="371724" cy="26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3" name="210 Grupo"/>
          <p:cNvGrpSpPr>
            <a:grpSpLocks/>
          </p:cNvGrpSpPr>
          <p:nvPr/>
        </p:nvGrpSpPr>
        <p:grpSpPr bwMode="auto">
          <a:xfrm>
            <a:off x="5857875" y="4029075"/>
            <a:ext cx="371475" cy="1003300"/>
            <a:chOff x="5857876" y="4029075"/>
            <a:chExt cx="371724" cy="1003958"/>
          </a:xfrm>
        </p:grpSpPr>
        <p:sp>
          <p:nvSpPr>
            <p:cNvPr id="186" name="185 Rectángulo"/>
            <p:cNvSpPr/>
            <p:nvPr/>
          </p:nvSpPr>
          <p:spPr>
            <a:xfrm>
              <a:off x="5857876" y="4029075"/>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87" name="186 Rectángulo"/>
            <p:cNvSpPr/>
            <p:nvPr/>
          </p:nvSpPr>
          <p:spPr>
            <a:xfrm>
              <a:off x="5857876" y="4400794"/>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88" name="187 Rectángulo"/>
            <p:cNvSpPr/>
            <p:nvPr/>
          </p:nvSpPr>
          <p:spPr>
            <a:xfrm>
              <a:off x="5857876" y="4767747"/>
              <a:ext cx="371724" cy="26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4" name="211 Grupo"/>
          <p:cNvGrpSpPr>
            <a:grpSpLocks/>
          </p:cNvGrpSpPr>
          <p:nvPr/>
        </p:nvGrpSpPr>
        <p:grpSpPr bwMode="auto">
          <a:xfrm>
            <a:off x="6400800" y="4029075"/>
            <a:ext cx="371475" cy="1003300"/>
            <a:chOff x="6400801" y="4029075"/>
            <a:chExt cx="371724" cy="1003958"/>
          </a:xfrm>
        </p:grpSpPr>
        <p:sp>
          <p:nvSpPr>
            <p:cNvPr id="191" name="190 Rectángulo"/>
            <p:cNvSpPr/>
            <p:nvPr/>
          </p:nvSpPr>
          <p:spPr>
            <a:xfrm>
              <a:off x="6400801" y="4029075"/>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92" name="191 Rectángulo"/>
            <p:cNvSpPr/>
            <p:nvPr/>
          </p:nvSpPr>
          <p:spPr>
            <a:xfrm>
              <a:off x="6400801" y="4400794"/>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93" name="192 Rectángulo"/>
            <p:cNvSpPr/>
            <p:nvPr/>
          </p:nvSpPr>
          <p:spPr>
            <a:xfrm>
              <a:off x="6400801" y="4767747"/>
              <a:ext cx="371724" cy="26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5" name="212 Grupo"/>
          <p:cNvGrpSpPr>
            <a:grpSpLocks/>
          </p:cNvGrpSpPr>
          <p:nvPr/>
        </p:nvGrpSpPr>
        <p:grpSpPr bwMode="auto">
          <a:xfrm>
            <a:off x="6934200" y="4029075"/>
            <a:ext cx="371475" cy="1003300"/>
            <a:chOff x="6934201" y="4029075"/>
            <a:chExt cx="371724" cy="1003958"/>
          </a:xfrm>
        </p:grpSpPr>
        <p:sp>
          <p:nvSpPr>
            <p:cNvPr id="196" name="195 Rectángulo"/>
            <p:cNvSpPr/>
            <p:nvPr/>
          </p:nvSpPr>
          <p:spPr>
            <a:xfrm>
              <a:off x="6934201" y="4029075"/>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97" name="196 Rectángulo"/>
            <p:cNvSpPr/>
            <p:nvPr/>
          </p:nvSpPr>
          <p:spPr>
            <a:xfrm>
              <a:off x="6934201" y="4400794"/>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98" name="197 Rectángulo"/>
            <p:cNvSpPr/>
            <p:nvPr/>
          </p:nvSpPr>
          <p:spPr>
            <a:xfrm>
              <a:off x="6934201" y="4767747"/>
              <a:ext cx="371724" cy="26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6" name="213 Grupo"/>
          <p:cNvGrpSpPr>
            <a:grpSpLocks/>
          </p:cNvGrpSpPr>
          <p:nvPr/>
        </p:nvGrpSpPr>
        <p:grpSpPr bwMode="auto">
          <a:xfrm>
            <a:off x="7481888" y="4033838"/>
            <a:ext cx="371475" cy="1003300"/>
            <a:chOff x="7481888" y="4033838"/>
            <a:chExt cx="371724" cy="1003958"/>
          </a:xfrm>
        </p:grpSpPr>
        <p:sp>
          <p:nvSpPr>
            <p:cNvPr id="201" name="200 Rectángulo"/>
            <p:cNvSpPr/>
            <p:nvPr/>
          </p:nvSpPr>
          <p:spPr>
            <a:xfrm>
              <a:off x="7481888" y="4033838"/>
              <a:ext cx="371724" cy="26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02" name="201 Rectángulo"/>
            <p:cNvSpPr/>
            <p:nvPr/>
          </p:nvSpPr>
          <p:spPr>
            <a:xfrm>
              <a:off x="7481888" y="4405557"/>
              <a:ext cx="371724" cy="26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03" name="202 Rectángulo"/>
            <p:cNvSpPr/>
            <p:nvPr/>
          </p:nvSpPr>
          <p:spPr>
            <a:xfrm>
              <a:off x="7481888" y="4772509"/>
              <a:ext cx="371724" cy="26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pic>
        <p:nvPicPr>
          <p:cNvPr id="222234" name="1 Imagen" descr="Imagen1.jpg"/>
          <p:cNvPicPr>
            <a:picLocks noChangeAspect="1"/>
          </p:cNvPicPr>
          <p:nvPr/>
        </p:nvPicPr>
        <p:blipFill>
          <a:blip r:embed="rId2" cstate="print"/>
          <a:srcRect l="95932" t="5997" b="45903"/>
          <a:stretch>
            <a:fillRect/>
          </a:stretch>
        </p:blipFill>
        <p:spPr bwMode="auto">
          <a:xfrm>
            <a:off x="7916863" y="547688"/>
            <a:ext cx="588962" cy="4576762"/>
          </a:xfrm>
          <a:prstGeom prst="rect">
            <a:avLst/>
          </a:prstGeom>
          <a:noFill/>
          <a:ln w="9525">
            <a:noFill/>
            <a:miter lim="800000"/>
            <a:headEnd/>
            <a:tailEnd/>
          </a:ln>
        </p:spPr>
      </p:pic>
      <p:grpSp>
        <p:nvGrpSpPr>
          <p:cNvPr id="222235" name="227 Grupo"/>
          <p:cNvGrpSpPr>
            <a:grpSpLocks/>
          </p:cNvGrpSpPr>
          <p:nvPr/>
        </p:nvGrpSpPr>
        <p:grpSpPr bwMode="auto">
          <a:xfrm>
            <a:off x="7832725" y="1704975"/>
            <a:ext cx="569913" cy="3348038"/>
            <a:chOff x="7832558" y="1704975"/>
            <a:chExt cx="570873" cy="3348287"/>
          </a:xfrm>
        </p:grpSpPr>
        <p:sp>
          <p:nvSpPr>
            <p:cNvPr id="219" name="218 Rectángulo"/>
            <p:cNvSpPr/>
            <p:nvPr/>
          </p:nvSpPr>
          <p:spPr>
            <a:xfrm>
              <a:off x="8001116" y="2154271"/>
              <a:ext cx="372101" cy="263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srgbClr val="FFFFFF"/>
                </a:solidFill>
              </a:endParaRPr>
            </a:p>
          </p:txBody>
        </p:sp>
        <p:sp>
          <p:nvSpPr>
            <p:cNvPr id="220" name="219 Rectángulo"/>
            <p:cNvSpPr/>
            <p:nvPr/>
          </p:nvSpPr>
          <p:spPr>
            <a:xfrm>
              <a:off x="8001116" y="2501959"/>
              <a:ext cx="372101" cy="2651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1" name="220 Rectángulo"/>
            <p:cNvSpPr/>
            <p:nvPr/>
          </p:nvSpPr>
          <p:spPr>
            <a:xfrm>
              <a:off x="8001116" y="2875050"/>
              <a:ext cx="372101" cy="2651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2" name="221 Rectángulo"/>
            <p:cNvSpPr/>
            <p:nvPr/>
          </p:nvSpPr>
          <p:spPr>
            <a:xfrm>
              <a:off x="8001116" y="3308469"/>
              <a:ext cx="372101" cy="2651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3" name="222 Rectángulo"/>
            <p:cNvSpPr/>
            <p:nvPr/>
          </p:nvSpPr>
          <p:spPr>
            <a:xfrm>
              <a:off x="8001116" y="4054650"/>
              <a:ext cx="372101" cy="2651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4" name="223 Rectángulo"/>
            <p:cNvSpPr/>
            <p:nvPr/>
          </p:nvSpPr>
          <p:spPr>
            <a:xfrm>
              <a:off x="8001116" y="4440441"/>
              <a:ext cx="372101" cy="263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5" name="224 Rectángulo"/>
            <p:cNvSpPr/>
            <p:nvPr/>
          </p:nvSpPr>
          <p:spPr>
            <a:xfrm>
              <a:off x="8001116" y="4788129"/>
              <a:ext cx="372101" cy="2651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6" name="225 Rectángulo"/>
            <p:cNvSpPr/>
            <p:nvPr/>
          </p:nvSpPr>
          <p:spPr>
            <a:xfrm>
              <a:off x="7832558" y="1704975"/>
              <a:ext cx="570873" cy="3715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7" name="226 Rectángulo"/>
            <p:cNvSpPr/>
            <p:nvPr/>
          </p:nvSpPr>
          <p:spPr>
            <a:xfrm>
              <a:off x="7832558" y="3600591"/>
              <a:ext cx="570873" cy="3588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28" name="235 Grupo"/>
          <p:cNvGrpSpPr>
            <a:grpSpLocks/>
          </p:cNvGrpSpPr>
          <p:nvPr/>
        </p:nvGrpSpPr>
        <p:grpSpPr bwMode="auto">
          <a:xfrm>
            <a:off x="7953375" y="2141538"/>
            <a:ext cx="396875" cy="1433512"/>
            <a:chOff x="7952874" y="2141621"/>
            <a:chExt cx="397043" cy="1433428"/>
          </a:xfrm>
        </p:grpSpPr>
        <p:sp>
          <p:nvSpPr>
            <p:cNvPr id="222248" name="228 CuadroTexto"/>
            <p:cNvSpPr txBox="1">
              <a:spLocks noChangeArrowheads="1"/>
            </p:cNvSpPr>
            <p:nvPr/>
          </p:nvSpPr>
          <p:spPr bwMode="auto">
            <a:xfrm>
              <a:off x="7952874" y="2141621"/>
              <a:ext cx="397043"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21</a:t>
              </a:r>
            </a:p>
          </p:txBody>
        </p:sp>
        <p:sp>
          <p:nvSpPr>
            <p:cNvPr id="222249" name="229 CuadroTexto"/>
            <p:cNvSpPr txBox="1">
              <a:spLocks noChangeArrowheads="1"/>
            </p:cNvSpPr>
            <p:nvPr/>
          </p:nvSpPr>
          <p:spPr bwMode="auto">
            <a:xfrm>
              <a:off x="7952874" y="2490537"/>
              <a:ext cx="397043"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44</a:t>
              </a:r>
            </a:p>
          </p:txBody>
        </p:sp>
        <p:sp>
          <p:nvSpPr>
            <p:cNvPr id="222250" name="230 CuadroTexto"/>
            <p:cNvSpPr txBox="1">
              <a:spLocks noChangeArrowheads="1"/>
            </p:cNvSpPr>
            <p:nvPr/>
          </p:nvSpPr>
          <p:spPr bwMode="auto">
            <a:xfrm>
              <a:off x="7952874" y="2863516"/>
              <a:ext cx="397043"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24</a:t>
              </a:r>
            </a:p>
          </p:txBody>
        </p:sp>
        <p:sp>
          <p:nvSpPr>
            <p:cNvPr id="222251" name="231 CuadroTexto"/>
            <p:cNvSpPr txBox="1">
              <a:spLocks noChangeArrowheads="1"/>
            </p:cNvSpPr>
            <p:nvPr/>
          </p:nvSpPr>
          <p:spPr bwMode="auto">
            <a:xfrm>
              <a:off x="7952874" y="3236495"/>
              <a:ext cx="397043"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12</a:t>
              </a:r>
            </a:p>
          </p:txBody>
        </p:sp>
      </p:grpSp>
      <p:grpSp>
        <p:nvGrpSpPr>
          <p:cNvPr id="30" name="236 Grupo"/>
          <p:cNvGrpSpPr>
            <a:grpSpLocks/>
          </p:cNvGrpSpPr>
          <p:nvPr/>
        </p:nvGrpSpPr>
        <p:grpSpPr bwMode="auto">
          <a:xfrm>
            <a:off x="7953375" y="3983038"/>
            <a:ext cx="396875" cy="1084262"/>
            <a:chOff x="7952874" y="3982453"/>
            <a:chExt cx="397043" cy="1084512"/>
          </a:xfrm>
        </p:grpSpPr>
        <p:sp>
          <p:nvSpPr>
            <p:cNvPr id="222245" name="232 CuadroTexto"/>
            <p:cNvSpPr txBox="1">
              <a:spLocks noChangeArrowheads="1"/>
            </p:cNvSpPr>
            <p:nvPr/>
          </p:nvSpPr>
          <p:spPr bwMode="auto">
            <a:xfrm>
              <a:off x="7952874" y="3982453"/>
              <a:ext cx="397043"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37</a:t>
              </a:r>
            </a:p>
          </p:txBody>
        </p:sp>
        <p:sp>
          <p:nvSpPr>
            <p:cNvPr id="222246" name="233 CuadroTexto"/>
            <p:cNvSpPr txBox="1">
              <a:spLocks noChangeArrowheads="1"/>
            </p:cNvSpPr>
            <p:nvPr/>
          </p:nvSpPr>
          <p:spPr bwMode="auto">
            <a:xfrm>
              <a:off x="7952874" y="4367464"/>
              <a:ext cx="397043"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51</a:t>
              </a:r>
            </a:p>
          </p:txBody>
        </p:sp>
        <p:sp>
          <p:nvSpPr>
            <p:cNvPr id="222247" name="234 CuadroTexto"/>
            <p:cNvSpPr txBox="1">
              <a:spLocks noChangeArrowheads="1"/>
            </p:cNvSpPr>
            <p:nvPr/>
          </p:nvSpPr>
          <p:spPr bwMode="auto">
            <a:xfrm>
              <a:off x="7952874" y="4728411"/>
              <a:ext cx="397043"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  9</a:t>
              </a:r>
            </a:p>
          </p:txBody>
        </p:sp>
      </p:grpSp>
      <p:grpSp>
        <p:nvGrpSpPr>
          <p:cNvPr id="222238" name="217 Grupo"/>
          <p:cNvGrpSpPr>
            <a:grpSpLocks/>
          </p:cNvGrpSpPr>
          <p:nvPr/>
        </p:nvGrpSpPr>
        <p:grpSpPr bwMode="auto">
          <a:xfrm>
            <a:off x="7869238" y="706438"/>
            <a:ext cx="625475" cy="4383087"/>
            <a:chOff x="7856622" y="707231"/>
            <a:chExt cx="625641" cy="4382126"/>
          </a:xfrm>
        </p:grpSpPr>
        <p:sp>
          <p:nvSpPr>
            <p:cNvPr id="214" name="213 Rectángulo"/>
            <p:cNvSpPr/>
            <p:nvPr/>
          </p:nvSpPr>
          <p:spPr>
            <a:xfrm>
              <a:off x="7977304" y="775478"/>
              <a:ext cx="377925" cy="795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2240" name="214 CuadroTexto"/>
            <p:cNvSpPr txBox="1">
              <a:spLocks noChangeArrowheads="1"/>
            </p:cNvSpPr>
            <p:nvPr/>
          </p:nvSpPr>
          <p:spPr bwMode="auto">
            <a:xfrm>
              <a:off x="7856622" y="1014598"/>
              <a:ext cx="625641" cy="690928"/>
            </a:xfrm>
            <a:prstGeom prst="rect">
              <a:avLst/>
            </a:prstGeom>
            <a:noFill/>
            <a:ln w="9525">
              <a:noFill/>
              <a:miter lim="800000"/>
              <a:headEnd/>
              <a:tailEnd/>
            </a:ln>
          </p:spPr>
          <p:txBody>
            <a:bodyPr>
              <a:spAutoFit/>
            </a:bodyPr>
            <a:lstStyle/>
            <a:p>
              <a:pPr algn="ctr"/>
              <a:r>
                <a:rPr lang="es-ES_tradnl" sz="1200" b="1">
                  <a:solidFill>
                    <a:srgbClr val="000000"/>
                  </a:solidFill>
                  <a:cs typeface="Times New Roman" pitchFamily="18" charset="0"/>
                </a:rPr>
                <a:t>Valor</a:t>
              </a:r>
            </a:p>
            <a:p>
              <a:pPr algn="ctr"/>
              <a:r>
                <a:rPr lang="es-ES_tradnl" sz="1200" b="1">
                  <a:solidFill>
                    <a:srgbClr val="000000"/>
                  </a:solidFill>
                  <a:cs typeface="Times New Roman" pitchFamily="18" charset="0"/>
                </a:rPr>
                <a:t>medio</a:t>
              </a:r>
            </a:p>
          </p:txBody>
        </p:sp>
        <p:grpSp>
          <p:nvGrpSpPr>
            <p:cNvPr id="222241" name="216 Grupo"/>
            <p:cNvGrpSpPr>
              <a:grpSpLocks/>
            </p:cNvGrpSpPr>
            <p:nvPr/>
          </p:nvGrpSpPr>
          <p:grpSpPr bwMode="auto">
            <a:xfrm>
              <a:off x="7907755" y="707231"/>
              <a:ext cx="526382" cy="4382126"/>
              <a:chOff x="7907755" y="707231"/>
              <a:chExt cx="526382" cy="4382126"/>
            </a:xfrm>
          </p:grpSpPr>
          <p:sp>
            <p:nvSpPr>
              <p:cNvPr id="211" name="210 Rectángulo"/>
              <p:cNvSpPr/>
              <p:nvPr/>
            </p:nvSpPr>
            <p:spPr>
              <a:xfrm>
                <a:off x="7910612" y="2100750"/>
                <a:ext cx="524014" cy="1485574"/>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12" name="211 Rectángulo"/>
              <p:cNvSpPr/>
              <p:nvPr/>
            </p:nvSpPr>
            <p:spPr>
              <a:xfrm>
                <a:off x="7909023" y="3983113"/>
                <a:ext cx="519251" cy="1106244"/>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16" name="215 Rectángulo"/>
              <p:cNvSpPr/>
              <p:nvPr/>
            </p:nvSpPr>
            <p:spPr>
              <a:xfrm>
                <a:off x="7907436" y="707231"/>
                <a:ext cx="527190" cy="953878"/>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6"/>
                                        </p:tgtEl>
                                      </p:cBhvr>
                                    </p:animEffect>
                                    <p:set>
                                      <p:cBhvr>
                                        <p:cTn id="17" dur="1" fill="hold">
                                          <p:stCondLst>
                                            <p:cond delay="19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000"/>
                                        <p:tgtEl>
                                          <p:spTgt spid="8"/>
                                        </p:tgtEl>
                                      </p:cBhvr>
                                    </p:animEffect>
                                    <p:set>
                                      <p:cBhvr>
                                        <p:cTn id="27" dur="1" fill="hold">
                                          <p:stCondLst>
                                            <p:cond delay="19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000"/>
                                        <p:tgtEl>
                                          <p:spTgt spid="9"/>
                                        </p:tgtEl>
                                      </p:cBhvr>
                                    </p:animEffect>
                                    <p:set>
                                      <p:cBhvr>
                                        <p:cTn id="32" dur="1" fill="hold">
                                          <p:stCondLst>
                                            <p:cond delay="19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2000"/>
                                        <p:tgtEl>
                                          <p:spTgt spid="12"/>
                                        </p:tgtEl>
                                      </p:cBhvr>
                                    </p:animEffect>
                                    <p:set>
                                      <p:cBhvr>
                                        <p:cTn id="47" dur="1" fill="hold">
                                          <p:stCondLst>
                                            <p:cond delay="19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2000"/>
                                        <p:tgtEl>
                                          <p:spTgt spid="14"/>
                                        </p:tgtEl>
                                      </p:cBhvr>
                                    </p:animEffect>
                                    <p:set>
                                      <p:cBhvr>
                                        <p:cTn id="52" dur="1" fill="hold">
                                          <p:stCondLst>
                                            <p:cond delay="19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2000"/>
                                        <p:tgtEl>
                                          <p:spTgt spid="15"/>
                                        </p:tgtEl>
                                      </p:cBhvr>
                                    </p:animEffect>
                                    <p:set>
                                      <p:cBhvr>
                                        <p:cTn id="57" dur="1" fill="hold">
                                          <p:stCondLst>
                                            <p:cond delay="19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2000"/>
                                        <p:tgtEl>
                                          <p:spTgt spid="4"/>
                                        </p:tgtEl>
                                      </p:cBhvr>
                                    </p:animEffect>
                                    <p:set>
                                      <p:cBhvr>
                                        <p:cTn id="67" dur="1" fill="hold">
                                          <p:stCondLst>
                                            <p:cond delay="1999"/>
                                          </p:stCondLst>
                                        </p:cTn>
                                        <p:tgtEl>
                                          <p:spTgt spid="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2000"/>
                                        <p:tgtEl>
                                          <p:spTgt spid="16"/>
                                        </p:tgtEl>
                                      </p:cBhvr>
                                    </p:animEffect>
                                    <p:set>
                                      <p:cBhvr>
                                        <p:cTn id="72" dur="1" fill="hold">
                                          <p:stCondLst>
                                            <p:cond delay="1999"/>
                                          </p:stCondLst>
                                        </p:cTn>
                                        <p:tgtEl>
                                          <p:spTgt spid="1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2000"/>
                                        <p:tgtEl>
                                          <p:spTgt spid="18"/>
                                        </p:tgtEl>
                                      </p:cBhvr>
                                    </p:animEffect>
                                    <p:set>
                                      <p:cBhvr>
                                        <p:cTn id="77" dur="1" fill="hold">
                                          <p:stCondLst>
                                            <p:cond delay="1999"/>
                                          </p:stCondLst>
                                        </p:cTn>
                                        <p:tgtEl>
                                          <p:spTgt spid="1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2000"/>
                                        <p:tgtEl>
                                          <p:spTgt spid="19"/>
                                        </p:tgtEl>
                                      </p:cBhvr>
                                    </p:animEffect>
                                    <p:set>
                                      <p:cBhvr>
                                        <p:cTn id="82" dur="1" fill="hold">
                                          <p:stCondLst>
                                            <p:cond delay="19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2000"/>
                                        <p:tgtEl>
                                          <p:spTgt spid="20"/>
                                        </p:tgtEl>
                                      </p:cBhvr>
                                    </p:animEffect>
                                    <p:set>
                                      <p:cBhvr>
                                        <p:cTn id="87" dur="1" fill="hold">
                                          <p:stCondLst>
                                            <p:cond delay="19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2000"/>
                                        <p:tgtEl>
                                          <p:spTgt spid="21"/>
                                        </p:tgtEl>
                                      </p:cBhvr>
                                    </p:animEffect>
                                    <p:set>
                                      <p:cBhvr>
                                        <p:cTn id="92" dur="1" fill="hold">
                                          <p:stCondLst>
                                            <p:cond delay="1999"/>
                                          </p:stCondLst>
                                        </p:cTn>
                                        <p:tgtEl>
                                          <p:spTgt spid="2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2000"/>
                                        <p:tgtEl>
                                          <p:spTgt spid="22"/>
                                        </p:tgtEl>
                                      </p:cBhvr>
                                    </p:animEffect>
                                    <p:set>
                                      <p:cBhvr>
                                        <p:cTn id="97" dur="1" fill="hold">
                                          <p:stCondLst>
                                            <p:cond delay="1999"/>
                                          </p:stCondLst>
                                        </p:cTn>
                                        <p:tgtEl>
                                          <p:spTgt spid="22"/>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2000"/>
                                        <p:tgtEl>
                                          <p:spTgt spid="23"/>
                                        </p:tgtEl>
                                      </p:cBhvr>
                                    </p:animEffect>
                                    <p:set>
                                      <p:cBhvr>
                                        <p:cTn id="102" dur="1" fill="hold">
                                          <p:stCondLst>
                                            <p:cond delay="1999"/>
                                          </p:stCondLst>
                                        </p:cTn>
                                        <p:tgtEl>
                                          <p:spTgt spid="2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2000"/>
                                        <p:tgtEl>
                                          <p:spTgt spid="24"/>
                                        </p:tgtEl>
                                      </p:cBhvr>
                                    </p:animEffect>
                                    <p:set>
                                      <p:cBhvr>
                                        <p:cTn id="107" dur="1" fill="hold">
                                          <p:stCondLst>
                                            <p:cond delay="1999"/>
                                          </p:stCondLst>
                                        </p:cTn>
                                        <p:tgtEl>
                                          <p:spTgt spid="24"/>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2000"/>
                                        <p:tgtEl>
                                          <p:spTgt spid="25"/>
                                        </p:tgtEl>
                                      </p:cBhvr>
                                    </p:animEffect>
                                    <p:set>
                                      <p:cBhvr>
                                        <p:cTn id="112" dur="1" fill="hold">
                                          <p:stCondLst>
                                            <p:cond delay="1999"/>
                                          </p:stCondLst>
                                        </p:cTn>
                                        <p:tgtEl>
                                          <p:spTgt spid="25"/>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2000"/>
                                        <p:tgtEl>
                                          <p:spTgt spid="26"/>
                                        </p:tgtEl>
                                      </p:cBhvr>
                                    </p:animEffect>
                                    <p:set>
                                      <p:cBhvr>
                                        <p:cTn id="117" dur="1" fill="hold">
                                          <p:stCondLst>
                                            <p:cond delay="1999"/>
                                          </p:stCondLst>
                                        </p:cTn>
                                        <p:tgtEl>
                                          <p:spTgt spid="26"/>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fade">
                                      <p:cBhvr>
                                        <p:cTn id="122"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3" name="12 Rectángulo"/>
          <p:cNvSpPr/>
          <p:nvPr/>
        </p:nvSpPr>
        <p:spPr bwMode="auto">
          <a:xfrm>
            <a:off x="757238" y="336550"/>
            <a:ext cx="8026400" cy="352583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pic>
        <p:nvPicPr>
          <p:cNvPr id="223235" name="1 Imagen" descr="Imagen1.jpg"/>
          <p:cNvPicPr>
            <a:picLocks noChangeAspect="1"/>
          </p:cNvPicPr>
          <p:nvPr/>
        </p:nvPicPr>
        <p:blipFill>
          <a:blip r:embed="rId2" cstate="print"/>
          <a:srcRect l="51022" t="5997" b="82243"/>
          <a:stretch>
            <a:fillRect/>
          </a:stretch>
        </p:blipFill>
        <p:spPr bwMode="auto">
          <a:xfrm>
            <a:off x="909638" y="512763"/>
            <a:ext cx="7067550" cy="1116012"/>
          </a:xfrm>
          <a:prstGeom prst="rect">
            <a:avLst/>
          </a:prstGeom>
          <a:noFill/>
          <a:ln w="9525">
            <a:noFill/>
            <a:miter lim="800000"/>
            <a:headEnd/>
            <a:tailEnd/>
          </a:ln>
        </p:spPr>
      </p:pic>
      <p:pic>
        <p:nvPicPr>
          <p:cNvPr id="223236" name="3 Imagen" descr="Imagen1.jpg"/>
          <p:cNvPicPr>
            <a:picLocks noChangeAspect="1"/>
          </p:cNvPicPr>
          <p:nvPr/>
        </p:nvPicPr>
        <p:blipFill>
          <a:blip r:embed="rId2" cstate="print"/>
          <a:srcRect l="50774" t="53819" b="25014"/>
          <a:stretch>
            <a:fillRect/>
          </a:stretch>
        </p:blipFill>
        <p:spPr bwMode="auto">
          <a:xfrm>
            <a:off x="865188" y="1628775"/>
            <a:ext cx="7112000" cy="2008188"/>
          </a:xfrm>
          <a:prstGeom prst="rect">
            <a:avLst/>
          </a:prstGeom>
          <a:noFill/>
          <a:ln w="9525">
            <a:noFill/>
            <a:miter lim="800000"/>
            <a:headEnd/>
            <a:tailEnd/>
          </a:ln>
        </p:spPr>
      </p:pic>
      <p:sp>
        <p:nvSpPr>
          <p:cNvPr id="223237" name="14 CuadroTexto"/>
          <p:cNvSpPr txBox="1">
            <a:spLocks noChangeArrowheads="1"/>
          </p:cNvSpPr>
          <p:nvPr/>
        </p:nvSpPr>
        <p:spPr bwMode="auto">
          <a:xfrm>
            <a:off x="755650" y="4384675"/>
            <a:ext cx="8002588" cy="369888"/>
          </a:xfrm>
          <a:prstGeom prst="rect">
            <a:avLst/>
          </a:prstGeom>
          <a:solidFill>
            <a:schemeClr val="bg1"/>
          </a:solidFill>
          <a:ln w="9525">
            <a:solidFill>
              <a:schemeClr val="tx1"/>
            </a:solidFill>
            <a:miter lim="800000"/>
            <a:headEnd/>
            <a:tailEnd/>
          </a:ln>
        </p:spPr>
        <p:txBody>
          <a:bodyPr>
            <a:spAutoFit/>
          </a:bodyPr>
          <a:lstStyle/>
          <a:p>
            <a:r>
              <a:rPr lang="es-ES_tradnl" sz="1800">
                <a:solidFill>
                  <a:srgbClr val="006C31"/>
                </a:solidFill>
                <a:latin typeface="Arial" charset="0"/>
              </a:rPr>
              <a:t>En verde: opción correcta.                     </a:t>
            </a:r>
            <a:r>
              <a:rPr lang="es-ES_tradnl" sz="1800">
                <a:solidFill>
                  <a:srgbClr val="FF0000"/>
                </a:solidFill>
                <a:latin typeface="Arial" charset="0"/>
              </a:rPr>
              <a:t>En rojo: opción incorrecta mayoritaria</a:t>
            </a:r>
          </a:p>
        </p:txBody>
      </p:sp>
      <p:grpSp>
        <p:nvGrpSpPr>
          <p:cNvPr id="2" name="124 Grupo"/>
          <p:cNvGrpSpPr>
            <a:grpSpLocks/>
          </p:cNvGrpSpPr>
          <p:nvPr/>
        </p:nvGrpSpPr>
        <p:grpSpPr bwMode="auto">
          <a:xfrm>
            <a:off x="2624138" y="2092325"/>
            <a:ext cx="371475" cy="1336675"/>
            <a:chOff x="2624138" y="2091991"/>
            <a:chExt cx="371724" cy="1337009"/>
          </a:xfrm>
        </p:grpSpPr>
        <p:sp>
          <p:nvSpPr>
            <p:cNvPr id="76" name="75 Rectángulo"/>
            <p:cNvSpPr/>
            <p:nvPr/>
          </p:nvSpPr>
          <p:spPr>
            <a:xfrm>
              <a:off x="2624138" y="2091991"/>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77" name="76 Rectángulo"/>
            <p:cNvSpPr/>
            <p:nvPr/>
          </p:nvSpPr>
          <p:spPr>
            <a:xfrm>
              <a:off x="2624138" y="2463559"/>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78" name="77 Rectángulo"/>
            <p:cNvSpPr/>
            <p:nvPr/>
          </p:nvSpPr>
          <p:spPr>
            <a:xfrm>
              <a:off x="2624138" y="2830363"/>
              <a:ext cx="371724" cy="265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79" name="78 Rectángulo"/>
            <p:cNvSpPr/>
            <p:nvPr/>
          </p:nvSpPr>
          <p:spPr>
            <a:xfrm>
              <a:off x="2624138" y="3232101"/>
              <a:ext cx="371724" cy="19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3" name="125 Grupo"/>
          <p:cNvGrpSpPr>
            <a:grpSpLocks/>
          </p:cNvGrpSpPr>
          <p:nvPr/>
        </p:nvGrpSpPr>
        <p:grpSpPr bwMode="auto">
          <a:xfrm>
            <a:off x="3157538" y="2092325"/>
            <a:ext cx="371475" cy="1336675"/>
            <a:chOff x="3157538" y="2091991"/>
            <a:chExt cx="371724" cy="1337009"/>
          </a:xfrm>
        </p:grpSpPr>
        <p:sp>
          <p:nvSpPr>
            <p:cNvPr id="81" name="80 Rectángulo"/>
            <p:cNvSpPr/>
            <p:nvPr/>
          </p:nvSpPr>
          <p:spPr>
            <a:xfrm>
              <a:off x="3157538" y="2091991"/>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82" name="81 Rectángulo"/>
            <p:cNvSpPr/>
            <p:nvPr/>
          </p:nvSpPr>
          <p:spPr>
            <a:xfrm>
              <a:off x="3157538" y="2463559"/>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83" name="82 Rectángulo"/>
            <p:cNvSpPr/>
            <p:nvPr/>
          </p:nvSpPr>
          <p:spPr>
            <a:xfrm>
              <a:off x="3157538" y="2830363"/>
              <a:ext cx="371724" cy="265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84" name="83 Rectángulo"/>
            <p:cNvSpPr/>
            <p:nvPr/>
          </p:nvSpPr>
          <p:spPr>
            <a:xfrm>
              <a:off x="3157538" y="3232101"/>
              <a:ext cx="371724" cy="19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4" name="126 Grupo"/>
          <p:cNvGrpSpPr>
            <a:grpSpLocks/>
          </p:cNvGrpSpPr>
          <p:nvPr/>
        </p:nvGrpSpPr>
        <p:grpSpPr bwMode="auto">
          <a:xfrm>
            <a:off x="3700463" y="2092325"/>
            <a:ext cx="371475" cy="1336675"/>
            <a:chOff x="3700463" y="2091991"/>
            <a:chExt cx="371724" cy="1337009"/>
          </a:xfrm>
        </p:grpSpPr>
        <p:sp>
          <p:nvSpPr>
            <p:cNvPr id="86" name="85 Rectángulo"/>
            <p:cNvSpPr/>
            <p:nvPr/>
          </p:nvSpPr>
          <p:spPr>
            <a:xfrm>
              <a:off x="3700463" y="2091991"/>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87" name="86 Rectángulo"/>
            <p:cNvSpPr/>
            <p:nvPr/>
          </p:nvSpPr>
          <p:spPr>
            <a:xfrm>
              <a:off x="3700463" y="2463559"/>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88" name="87 Rectángulo"/>
            <p:cNvSpPr/>
            <p:nvPr/>
          </p:nvSpPr>
          <p:spPr>
            <a:xfrm>
              <a:off x="3700463" y="2830363"/>
              <a:ext cx="371724" cy="265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89" name="88 Rectángulo"/>
            <p:cNvSpPr/>
            <p:nvPr/>
          </p:nvSpPr>
          <p:spPr>
            <a:xfrm>
              <a:off x="3700463" y="3232101"/>
              <a:ext cx="371724" cy="19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5" name="127 Grupo"/>
          <p:cNvGrpSpPr>
            <a:grpSpLocks/>
          </p:cNvGrpSpPr>
          <p:nvPr/>
        </p:nvGrpSpPr>
        <p:grpSpPr bwMode="auto">
          <a:xfrm>
            <a:off x="4252913" y="2092325"/>
            <a:ext cx="371475" cy="1336675"/>
            <a:chOff x="4252913" y="2091991"/>
            <a:chExt cx="371724" cy="1337009"/>
          </a:xfrm>
        </p:grpSpPr>
        <p:sp>
          <p:nvSpPr>
            <p:cNvPr id="91" name="90 Rectángulo"/>
            <p:cNvSpPr/>
            <p:nvPr/>
          </p:nvSpPr>
          <p:spPr>
            <a:xfrm>
              <a:off x="4252913" y="2091991"/>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92" name="91 Rectángulo"/>
            <p:cNvSpPr/>
            <p:nvPr/>
          </p:nvSpPr>
          <p:spPr>
            <a:xfrm>
              <a:off x="4252913" y="2463559"/>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93" name="92 Rectángulo"/>
            <p:cNvSpPr/>
            <p:nvPr/>
          </p:nvSpPr>
          <p:spPr>
            <a:xfrm>
              <a:off x="4252913" y="2830363"/>
              <a:ext cx="371724" cy="265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94" name="93 Rectángulo"/>
            <p:cNvSpPr/>
            <p:nvPr/>
          </p:nvSpPr>
          <p:spPr>
            <a:xfrm>
              <a:off x="4252913" y="3232101"/>
              <a:ext cx="371724" cy="19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6" name="128 Grupo"/>
          <p:cNvGrpSpPr>
            <a:grpSpLocks/>
          </p:cNvGrpSpPr>
          <p:nvPr/>
        </p:nvGrpSpPr>
        <p:grpSpPr bwMode="auto">
          <a:xfrm>
            <a:off x="4767263" y="2092325"/>
            <a:ext cx="371475" cy="1336675"/>
            <a:chOff x="4767263" y="2091991"/>
            <a:chExt cx="371724" cy="1337009"/>
          </a:xfrm>
        </p:grpSpPr>
        <p:sp>
          <p:nvSpPr>
            <p:cNvPr id="96" name="95 Rectángulo"/>
            <p:cNvSpPr/>
            <p:nvPr/>
          </p:nvSpPr>
          <p:spPr>
            <a:xfrm>
              <a:off x="4767263" y="2091991"/>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97" name="96 Rectángulo"/>
            <p:cNvSpPr/>
            <p:nvPr/>
          </p:nvSpPr>
          <p:spPr>
            <a:xfrm>
              <a:off x="4767263" y="2463559"/>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98" name="97 Rectángulo"/>
            <p:cNvSpPr/>
            <p:nvPr/>
          </p:nvSpPr>
          <p:spPr>
            <a:xfrm>
              <a:off x="4767263" y="2830363"/>
              <a:ext cx="371724" cy="265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99" name="98 Rectángulo"/>
            <p:cNvSpPr/>
            <p:nvPr/>
          </p:nvSpPr>
          <p:spPr>
            <a:xfrm>
              <a:off x="4767263" y="3232101"/>
              <a:ext cx="371724" cy="19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7" name="129 Grupo"/>
          <p:cNvGrpSpPr>
            <a:grpSpLocks/>
          </p:cNvGrpSpPr>
          <p:nvPr/>
        </p:nvGrpSpPr>
        <p:grpSpPr bwMode="auto">
          <a:xfrm>
            <a:off x="5334000" y="2092325"/>
            <a:ext cx="371475" cy="1336675"/>
            <a:chOff x="5334001" y="2091991"/>
            <a:chExt cx="371724" cy="1337009"/>
          </a:xfrm>
        </p:grpSpPr>
        <p:sp>
          <p:nvSpPr>
            <p:cNvPr id="101" name="100 Rectángulo"/>
            <p:cNvSpPr/>
            <p:nvPr/>
          </p:nvSpPr>
          <p:spPr>
            <a:xfrm>
              <a:off x="5334001" y="2091991"/>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02" name="101 Rectángulo"/>
            <p:cNvSpPr/>
            <p:nvPr/>
          </p:nvSpPr>
          <p:spPr>
            <a:xfrm>
              <a:off x="5334001" y="2463559"/>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03" name="102 Rectángulo"/>
            <p:cNvSpPr/>
            <p:nvPr/>
          </p:nvSpPr>
          <p:spPr>
            <a:xfrm>
              <a:off x="5334001" y="2830363"/>
              <a:ext cx="371724" cy="265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04" name="103 Rectángulo"/>
            <p:cNvSpPr/>
            <p:nvPr/>
          </p:nvSpPr>
          <p:spPr>
            <a:xfrm>
              <a:off x="5334001" y="3232101"/>
              <a:ext cx="371724" cy="19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8" name="130 Grupo"/>
          <p:cNvGrpSpPr>
            <a:grpSpLocks/>
          </p:cNvGrpSpPr>
          <p:nvPr/>
        </p:nvGrpSpPr>
        <p:grpSpPr bwMode="auto">
          <a:xfrm>
            <a:off x="5857875" y="2092325"/>
            <a:ext cx="371475" cy="1336675"/>
            <a:chOff x="5857876" y="2091991"/>
            <a:chExt cx="371724" cy="1337009"/>
          </a:xfrm>
        </p:grpSpPr>
        <p:sp>
          <p:nvSpPr>
            <p:cNvPr id="106" name="105 Rectángulo"/>
            <p:cNvSpPr/>
            <p:nvPr/>
          </p:nvSpPr>
          <p:spPr>
            <a:xfrm>
              <a:off x="5857876" y="2091991"/>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07" name="106 Rectángulo"/>
            <p:cNvSpPr/>
            <p:nvPr/>
          </p:nvSpPr>
          <p:spPr>
            <a:xfrm>
              <a:off x="5857876" y="2463559"/>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08" name="107 Rectángulo"/>
            <p:cNvSpPr/>
            <p:nvPr/>
          </p:nvSpPr>
          <p:spPr>
            <a:xfrm>
              <a:off x="5857876" y="2830363"/>
              <a:ext cx="371724" cy="265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09" name="108 Rectángulo"/>
            <p:cNvSpPr/>
            <p:nvPr/>
          </p:nvSpPr>
          <p:spPr>
            <a:xfrm>
              <a:off x="5857876" y="3232101"/>
              <a:ext cx="371724" cy="19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9" name="131 Grupo"/>
          <p:cNvGrpSpPr>
            <a:grpSpLocks/>
          </p:cNvGrpSpPr>
          <p:nvPr/>
        </p:nvGrpSpPr>
        <p:grpSpPr bwMode="auto">
          <a:xfrm>
            <a:off x="6400800" y="2092325"/>
            <a:ext cx="371475" cy="1336675"/>
            <a:chOff x="6400801" y="2091991"/>
            <a:chExt cx="371724" cy="1337009"/>
          </a:xfrm>
        </p:grpSpPr>
        <p:sp>
          <p:nvSpPr>
            <p:cNvPr id="111" name="110 Rectángulo"/>
            <p:cNvSpPr/>
            <p:nvPr/>
          </p:nvSpPr>
          <p:spPr>
            <a:xfrm>
              <a:off x="6400801" y="2091991"/>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12" name="111 Rectángulo"/>
            <p:cNvSpPr/>
            <p:nvPr/>
          </p:nvSpPr>
          <p:spPr>
            <a:xfrm>
              <a:off x="6400801" y="2463559"/>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13" name="112 Rectángulo"/>
            <p:cNvSpPr/>
            <p:nvPr/>
          </p:nvSpPr>
          <p:spPr>
            <a:xfrm>
              <a:off x="6400801" y="2830363"/>
              <a:ext cx="371724" cy="265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14" name="113 Rectángulo"/>
            <p:cNvSpPr/>
            <p:nvPr/>
          </p:nvSpPr>
          <p:spPr>
            <a:xfrm>
              <a:off x="6400801" y="3232101"/>
              <a:ext cx="371724" cy="19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0" name="132 Grupo"/>
          <p:cNvGrpSpPr>
            <a:grpSpLocks/>
          </p:cNvGrpSpPr>
          <p:nvPr/>
        </p:nvGrpSpPr>
        <p:grpSpPr bwMode="auto">
          <a:xfrm>
            <a:off x="6934200" y="2092325"/>
            <a:ext cx="371475" cy="1336675"/>
            <a:chOff x="6934201" y="2091991"/>
            <a:chExt cx="371724" cy="1337009"/>
          </a:xfrm>
        </p:grpSpPr>
        <p:sp>
          <p:nvSpPr>
            <p:cNvPr id="116" name="115 Rectángulo"/>
            <p:cNvSpPr/>
            <p:nvPr/>
          </p:nvSpPr>
          <p:spPr>
            <a:xfrm>
              <a:off x="6934201" y="2091991"/>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17" name="116 Rectángulo"/>
            <p:cNvSpPr/>
            <p:nvPr/>
          </p:nvSpPr>
          <p:spPr>
            <a:xfrm>
              <a:off x="6934201" y="2463559"/>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18" name="117 Rectángulo"/>
            <p:cNvSpPr/>
            <p:nvPr/>
          </p:nvSpPr>
          <p:spPr>
            <a:xfrm>
              <a:off x="6934201" y="2830363"/>
              <a:ext cx="371724" cy="265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19" name="118 Rectángulo"/>
            <p:cNvSpPr/>
            <p:nvPr/>
          </p:nvSpPr>
          <p:spPr>
            <a:xfrm>
              <a:off x="6934201" y="3232101"/>
              <a:ext cx="371724" cy="19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grpSp>
        <p:nvGrpSpPr>
          <p:cNvPr id="11" name="133 Grupo"/>
          <p:cNvGrpSpPr>
            <a:grpSpLocks/>
          </p:cNvGrpSpPr>
          <p:nvPr/>
        </p:nvGrpSpPr>
        <p:grpSpPr bwMode="auto">
          <a:xfrm>
            <a:off x="7481888" y="2097088"/>
            <a:ext cx="371475" cy="1336675"/>
            <a:chOff x="7481888" y="2096754"/>
            <a:chExt cx="371724" cy="1337009"/>
          </a:xfrm>
        </p:grpSpPr>
        <p:sp>
          <p:nvSpPr>
            <p:cNvPr id="121" name="120 Rectángulo"/>
            <p:cNvSpPr/>
            <p:nvPr/>
          </p:nvSpPr>
          <p:spPr>
            <a:xfrm>
              <a:off x="7481888" y="2096754"/>
              <a:ext cx="371724" cy="265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2" name="121 Rectángulo"/>
            <p:cNvSpPr/>
            <p:nvPr/>
          </p:nvSpPr>
          <p:spPr>
            <a:xfrm>
              <a:off x="7481888" y="2468322"/>
              <a:ext cx="371724" cy="265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3" name="122 Rectángulo"/>
            <p:cNvSpPr/>
            <p:nvPr/>
          </p:nvSpPr>
          <p:spPr>
            <a:xfrm>
              <a:off x="7481888" y="2835125"/>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24" name="123 Rectángulo"/>
            <p:cNvSpPr/>
            <p:nvPr/>
          </p:nvSpPr>
          <p:spPr>
            <a:xfrm>
              <a:off x="7481888" y="3236864"/>
              <a:ext cx="371724" cy="19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pic>
        <p:nvPicPr>
          <p:cNvPr id="223248" name="1 Imagen" descr="Imagen1.jpg"/>
          <p:cNvPicPr>
            <a:picLocks noChangeAspect="1"/>
          </p:cNvPicPr>
          <p:nvPr/>
        </p:nvPicPr>
        <p:blipFill>
          <a:blip r:embed="rId2" cstate="print"/>
          <a:srcRect l="96002" t="5997" b="82243"/>
          <a:stretch>
            <a:fillRect/>
          </a:stretch>
        </p:blipFill>
        <p:spPr bwMode="auto">
          <a:xfrm>
            <a:off x="7916863" y="511175"/>
            <a:ext cx="577850" cy="1116013"/>
          </a:xfrm>
          <a:prstGeom prst="rect">
            <a:avLst/>
          </a:prstGeom>
          <a:noFill/>
          <a:ln w="9525">
            <a:noFill/>
            <a:miter lim="800000"/>
            <a:headEnd/>
            <a:tailEnd/>
          </a:ln>
        </p:spPr>
      </p:pic>
      <p:pic>
        <p:nvPicPr>
          <p:cNvPr id="223249" name="3 Imagen" descr="Imagen1.jpg"/>
          <p:cNvPicPr>
            <a:picLocks noChangeAspect="1"/>
          </p:cNvPicPr>
          <p:nvPr/>
        </p:nvPicPr>
        <p:blipFill>
          <a:blip r:embed="rId2" cstate="print"/>
          <a:srcRect l="96004" t="53819" b="25014"/>
          <a:stretch>
            <a:fillRect/>
          </a:stretch>
        </p:blipFill>
        <p:spPr bwMode="auto">
          <a:xfrm>
            <a:off x="7916863" y="1620838"/>
            <a:ext cx="577850" cy="2014537"/>
          </a:xfrm>
          <a:prstGeom prst="rect">
            <a:avLst/>
          </a:prstGeom>
          <a:noFill/>
          <a:ln w="9525">
            <a:noFill/>
            <a:miter lim="800000"/>
            <a:headEnd/>
            <a:tailEnd/>
          </a:ln>
        </p:spPr>
      </p:pic>
      <p:grpSp>
        <p:nvGrpSpPr>
          <p:cNvPr id="223250" name="133 Grupo"/>
          <p:cNvGrpSpPr>
            <a:grpSpLocks/>
          </p:cNvGrpSpPr>
          <p:nvPr/>
        </p:nvGrpSpPr>
        <p:grpSpPr bwMode="auto">
          <a:xfrm>
            <a:off x="7999413" y="2095500"/>
            <a:ext cx="371475" cy="1336675"/>
            <a:chOff x="7481888" y="2096754"/>
            <a:chExt cx="371724" cy="1337009"/>
          </a:xfrm>
        </p:grpSpPr>
        <p:sp>
          <p:nvSpPr>
            <p:cNvPr id="67" name="66 Rectángulo"/>
            <p:cNvSpPr/>
            <p:nvPr/>
          </p:nvSpPr>
          <p:spPr>
            <a:xfrm>
              <a:off x="7481888" y="2096754"/>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dirty="0">
                <a:solidFill>
                  <a:srgbClr val="FFFFFF"/>
                </a:solidFill>
              </a:endParaRPr>
            </a:p>
          </p:txBody>
        </p:sp>
        <p:sp>
          <p:nvSpPr>
            <p:cNvPr id="68" name="67 Rectángulo"/>
            <p:cNvSpPr/>
            <p:nvPr/>
          </p:nvSpPr>
          <p:spPr>
            <a:xfrm>
              <a:off x="7481888" y="2468322"/>
              <a:ext cx="371724" cy="26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69" name="68 Rectángulo"/>
            <p:cNvSpPr/>
            <p:nvPr/>
          </p:nvSpPr>
          <p:spPr>
            <a:xfrm>
              <a:off x="7481888" y="2835126"/>
              <a:ext cx="371724" cy="265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70" name="69 Rectángulo"/>
            <p:cNvSpPr/>
            <p:nvPr/>
          </p:nvSpPr>
          <p:spPr>
            <a:xfrm>
              <a:off x="7481888" y="3236864"/>
              <a:ext cx="371724" cy="19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sp>
        <p:nvSpPr>
          <p:cNvPr id="72" name="71 Rectángulo"/>
          <p:cNvSpPr/>
          <p:nvPr/>
        </p:nvSpPr>
        <p:spPr>
          <a:xfrm>
            <a:off x="7989888" y="739775"/>
            <a:ext cx="377825" cy="795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223252" name="72 CuadroTexto"/>
          <p:cNvSpPr txBox="1">
            <a:spLocks noChangeArrowheads="1"/>
          </p:cNvSpPr>
          <p:nvPr/>
        </p:nvSpPr>
        <p:spPr bwMode="auto">
          <a:xfrm>
            <a:off x="7856538" y="977900"/>
            <a:ext cx="625475" cy="692150"/>
          </a:xfrm>
          <a:prstGeom prst="rect">
            <a:avLst/>
          </a:prstGeom>
          <a:noFill/>
          <a:ln w="9525">
            <a:noFill/>
            <a:miter lim="800000"/>
            <a:headEnd/>
            <a:tailEnd/>
          </a:ln>
        </p:spPr>
        <p:txBody>
          <a:bodyPr>
            <a:spAutoFit/>
          </a:bodyPr>
          <a:lstStyle/>
          <a:p>
            <a:pPr algn="ctr"/>
            <a:r>
              <a:rPr lang="es-ES_tradnl" sz="1200" b="1">
                <a:solidFill>
                  <a:srgbClr val="000000"/>
                </a:solidFill>
                <a:cs typeface="Times New Roman" pitchFamily="18" charset="0"/>
              </a:rPr>
              <a:t>Valor</a:t>
            </a:r>
          </a:p>
          <a:p>
            <a:pPr algn="ctr"/>
            <a:r>
              <a:rPr lang="es-ES_tradnl" sz="1200" b="1">
                <a:solidFill>
                  <a:srgbClr val="000000"/>
                </a:solidFill>
                <a:cs typeface="Times New Roman" pitchFamily="18" charset="0"/>
              </a:rPr>
              <a:t>medio</a:t>
            </a:r>
          </a:p>
        </p:txBody>
      </p:sp>
      <p:sp>
        <p:nvSpPr>
          <p:cNvPr id="75" name="74 Rectángulo"/>
          <p:cNvSpPr/>
          <p:nvPr/>
        </p:nvSpPr>
        <p:spPr>
          <a:xfrm>
            <a:off x="7916863" y="2017713"/>
            <a:ext cx="500062" cy="146685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85" name="84 Rectángulo"/>
          <p:cNvSpPr/>
          <p:nvPr/>
        </p:nvSpPr>
        <p:spPr>
          <a:xfrm>
            <a:off x="7904163" y="673100"/>
            <a:ext cx="506412" cy="95091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nvGrpSpPr>
          <p:cNvPr id="14" name="73 Grupo"/>
          <p:cNvGrpSpPr>
            <a:grpSpLocks/>
          </p:cNvGrpSpPr>
          <p:nvPr/>
        </p:nvGrpSpPr>
        <p:grpSpPr bwMode="auto">
          <a:xfrm>
            <a:off x="1096963" y="1639888"/>
            <a:ext cx="7318375" cy="1789112"/>
            <a:chOff x="1097922" y="1646206"/>
            <a:chExt cx="7261017" cy="1782794"/>
          </a:xfrm>
        </p:grpSpPr>
        <p:sp>
          <p:nvSpPr>
            <p:cNvPr id="30" name="29 Rectángulo"/>
            <p:cNvSpPr/>
            <p:nvPr/>
          </p:nvSpPr>
          <p:spPr>
            <a:xfrm>
              <a:off x="1119973" y="2070154"/>
              <a:ext cx="1045838" cy="26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42" name="41 Rectángulo"/>
            <p:cNvSpPr/>
            <p:nvPr/>
          </p:nvSpPr>
          <p:spPr>
            <a:xfrm>
              <a:off x="1119973" y="2430825"/>
              <a:ext cx="1045838" cy="26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54" name="53 Rectángulo"/>
            <p:cNvSpPr/>
            <p:nvPr/>
          </p:nvSpPr>
          <p:spPr>
            <a:xfrm>
              <a:off x="1119973" y="2780423"/>
              <a:ext cx="1201769" cy="298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66" name="65 Rectángulo"/>
            <p:cNvSpPr/>
            <p:nvPr/>
          </p:nvSpPr>
          <p:spPr>
            <a:xfrm>
              <a:off x="1119973" y="3163242"/>
              <a:ext cx="1045838" cy="265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sp>
          <p:nvSpPr>
            <p:cNvPr id="18" name="17 Rectángulo"/>
            <p:cNvSpPr/>
            <p:nvPr/>
          </p:nvSpPr>
          <p:spPr>
            <a:xfrm>
              <a:off x="1097922" y="1646206"/>
              <a:ext cx="7261017" cy="363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1800">
                <a:solidFill>
                  <a:srgbClr val="FFFFFF"/>
                </a:solidFill>
              </a:endParaRPr>
            </a:p>
          </p:txBody>
        </p:sp>
      </p:grpSp>
      <p:grpSp>
        <p:nvGrpSpPr>
          <p:cNvPr id="15" name="109 Grupo"/>
          <p:cNvGrpSpPr>
            <a:grpSpLocks/>
          </p:cNvGrpSpPr>
          <p:nvPr/>
        </p:nvGrpSpPr>
        <p:grpSpPr bwMode="auto">
          <a:xfrm>
            <a:off x="7962900" y="2044700"/>
            <a:ext cx="515938" cy="1422400"/>
            <a:chOff x="7940842" y="2045368"/>
            <a:chExt cx="517358" cy="1421397"/>
          </a:xfrm>
        </p:grpSpPr>
        <p:sp>
          <p:nvSpPr>
            <p:cNvPr id="223258" name="89 CuadroTexto"/>
            <p:cNvSpPr txBox="1">
              <a:spLocks noChangeArrowheads="1"/>
            </p:cNvSpPr>
            <p:nvPr/>
          </p:nvSpPr>
          <p:spPr bwMode="auto">
            <a:xfrm>
              <a:off x="7940842" y="2045368"/>
              <a:ext cx="517358"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28</a:t>
              </a:r>
            </a:p>
          </p:txBody>
        </p:sp>
        <p:sp>
          <p:nvSpPr>
            <p:cNvPr id="223259" name="94 CuadroTexto"/>
            <p:cNvSpPr txBox="1">
              <a:spLocks noChangeArrowheads="1"/>
            </p:cNvSpPr>
            <p:nvPr/>
          </p:nvSpPr>
          <p:spPr bwMode="auto">
            <a:xfrm>
              <a:off x="7940842" y="2394284"/>
              <a:ext cx="517358"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38</a:t>
              </a:r>
            </a:p>
          </p:txBody>
        </p:sp>
        <p:sp>
          <p:nvSpPr>
            <p:cNvPr id="223260" name="99 CuadroTexto"/>
            <p:cNvSpPr txBox="1">
              <a:spLocks noChangeArrowheads="1"/>
            </p:cNvSpPr>
            <p:nvPr/>
          </p:nvSpPr>
          <p:spPr bwMode="auto">
            <a:xfrm>
              <a:off x="7940842" y="2767263"/>
              <a:ext cx="517358"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28</a:t>
              </a:r>
            </a:p>
          </p:txBody>
        </p:sp>
        <p:sp>
          <p:nvSpPr>
            <p:cNvPr id="223261" name="104 CuadroTexto"/>
            <p:cNvSpPr txBox="1">
              <a:spLocks noChangeArrowheads="1"/>
            </p:cNvSpPr>
            <p:nvPr/>
          </p:nvSpPr>
          <p:spPr bwMode="auto">
            <a:xfrm>
              <a:off x="7940842" y="3128211"/>
              <a:ext cx="517358" cy="338554"/>
            </a:xfrm>
            <a:prstGeom prst="rect">
              <a:avLst/>
            </a:prstGeom>
            <a:noFill/>
            <a:ln w="9525">
              <a:noFill/>
              <a:miter lim="800000"/>
              <a:headEnd/>
              <a:tailEnd/>
            </a:ln>
          </p:spPr>
          <p:txBody>
            <a:bodyPr>
              <a:spAutoFit/>
            </a:bodyPr>
            <a:lstStyle/>
            <a:p>
              <a:r>
                <a:rPr lang="es-ES_tradnl" sz="1600" b="1">
                  <a:solidFill>
                    <a:srgbClr val="000000"/>
                  </a:solidFill>
                  <a:cs typeface="Times New Roman" pitchFamily="18" charset="0"/>
                </a:rPr>
                <a:t>  7</a:t>
              </a:r>
            </a:p>
          </p:txBody>
        </p:sp>
      </p:grpSp>
      <p:sp>
        <p:nvSpPr>
          <p:cNvPr id="115" name="114 Rectángulo"/>
          <p:cNvSpPr/>
          <p:nvPr/>
        </p:nvSpPr>
        <p:spPr>
          <a:xfrm>
            <a:off x="7856538" y="1643063"/>
            <a:ext cx="565150" cy="355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000"/>
                                        <p:tgtEl>
                                          <p:spTgt spid="5"/>
                                        </p:tgtEl>
                                      </p:cBhvr>
                                    </p:animEffect>
                                    <p:set>
                                      <p:cBhvr>
                                        <p:cTn id="27" dur="1" fill="hold">
                                          <p:stCondLst>
                                            <p:cond delay="1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000"/>
                                        <p:tgtEl>
                                          <p:spTgt spid="6"/>
                                        </p:tgtEl>
                                      </p:cBhvr>
                                    </p:animEffect>
                                    <p:set>
                                      <p:cBhvr>
                                        <p:cTn id="32" dur="1" fill="hold">
                                          <p:stCondLst>
                                            <p:cond delay="19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2000"/>
                                        <p:tgtEl>
                                          <p:spTgt spid="7"/>
                                        </p:tgtEl>
                                      </p:cBhvr>
                                    </p:animEffect>
                                    <p:set>
                                      <p:cBhvr>
                                        <p:cTn id="37" dur="1" fill="hold">
                                          <p:stCondLst>
                                            <p:cond delay="19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2000"/>
                                        <p:tgtEl>
                                          <p:spTgt spid="8"/>
                                        </p:tgtEl>
                                      </p:cBhvr>
                                    </p:animEffect>
                                    <p:set>
                                      <p:cBhvr>
                                        <p:cTn id="42" dur="1" fill="hold">
                                          <p:stCondLst>
                                            <p:cond delay="19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2000"/>
                                        <p:tgtEl>
                                          <p:spTgt spid="9"/>
                                        </p:tgtEl>
                                      </p:cBhvr>
                                    </p:animEffect>
                                    <p:set>
                                      <p:cBhvr>
                                        <p:cTn id="47" dur="1" fill="hold">
                                          <p:stCondLst>
                                            <p:cond delay="19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2000"/>
                                        <p:tgtEl>
                                          <p:spTgt spid="10"/>
                                        </p:tgtEl>
                                      </p:cBhvr>
                                    </p:animEffect>
                                    <p:set>
                                      <p:cBhvr>
                                        <p:cTn id="52" dur="1" fill="hold">
                                          <p:stCondLst>
                                            <p:cond delay="19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2000"/>
                                        <p:tgtEl>
                                          <p:spTgt spid="11"/>
                                        </p:tgtEl>
                                      </p:cBhvr>
                                    </p:animEffect>
                                    <p:set>
                                      <p:cBhvr>
                                        <p:cTn id="57" dur="1" fill="hold">
                                          <p:stCondLst>
                                            <p:cond delay="19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5" name="4 CuadroTexto"/>
          <p:cNvSpPr txBox="1"/>
          <p:nvPr/>
        </p:nvSpPr>
        <p:spPr>
          <a:xfrm>
            <a:off x="2314221" y="1625600"/>
            <a:ext cx="4752623" cy="861774"/>
          </a:xfrm>
          <a:prstGeom prst="rect">
            <a:avLst/>
          </a:prstGeom>
          <a:noFill/>
        </p:spPr>
        <p:txBody>
          <a:bodyPr wrap="square" rtlCol="0">
            <a:spAutoFit/>
          </a:bodyPr>
          <a:lstStyle/>
          <a:p>
            <a:pPr indent="-457200" algn="ctr">
              <a:lnSpc>
                <a:spcPts val="2000"/>
              </a:lnSpc>
            </a:pPr>
            <a:r>
              <a:rPr lang="es-ES_tradnl" b="1" dirty="0">
                <a:solidFill>
                  <a:srgbClr val="FFFF00"/>
                </a:solidFill>
              </a:rPr>
              <a:t>Enlace a:</a:t>
            </a:r>
          </a:p>
          <a:p>
            <a:pPr indent="-457200" algn="ctr">
              <a:lnSpc>
                <a:spcPts val="2000"/>
              </a:lnSpc>
            </a:pPr>
            <a:endParaRPr lang="es-ES_tradnl" b="1" dirty="0">
              <a:solidFill>
                <a:srgbClr val="FFFF00"/>
              </a:solidFill>
            </a:endParaRPr>
          </a:p>
          <a:p>
            <a:pPr indent="-457200" algn="ctr">
              <a:lnSpc>
                <a:spcPts val="2000"/>
              </a:lnSpc>
            </a:pPr>
            <a:r>
              <a:rPr lang="es-ES_tradnl" b="1" dirty="0" smtClean="0">
                <a:solidFill>
                  <a:srgbClr val="FFFFFF"/>
                </a:solidFill>
              </a:rPr>
              <a:t>“</a:t>
            </a:r>
            <a:r>
              <a:rPr lang="es-ES_tradnl" b="1" i="1" dirty="0" smtClean="0">
                <a:solidFill>
                  <a:srgbClr val="FFFFFF"/>
                </a:solidFill>
              </a:rPr>
              <a:t>Empuje tubo-placa</a:t>
            </a:r>
            <a:r>
              <a:rPr lang="es-ES_tradnl" b="1" dirty="0" smtClean="0">
                <a:solidFill>
                  <a:srgbClr val="FFFFFF"/>
                </a:solidFill>
              </a:rPr>
              <a:t>.</a:t>
            </a:r>
            <a:r>
              <a:rPr lang="es-ES_tradnl" b="1" i="1" dirty="0" smtClean="0">
                <a:solidFill>
                  <a:srgbClr val="FFFFFF"/>
                </a:solidFill>
              </a:rPr>
              <a:t>mp4</a:t>
            </a:r>
            <a:r>
              <a:rPr lang="es-ES_tradnl" b="1" dirty="0">
                <a:solidFill>
                  <a:srgbClr val="FFFFFF"/>
                </a:solidFill>
              </a:rPr>
              <a:t>”</a:t>
            </a:r>
          </a:p>
        </p:txBody>
      </p:sp>
      <p:sp>
        <p:nvSpPr>
          <p:cNvPr id="6" name="5 Rectángulo"/>
          <p:cNvSpPr/>
          <p:nvPr/>
        </p:nvSpPr>
        <p:spPr>
          <a:xfrm>
            <a:off x="2466188" y="3175308"/>
            <a:ext cx="4734712" cy="1077218"/>
          </a:xfrm>
          <a:prstGeom prst="rect">
            <a:avLst/>
          </a:prstGeom>
        </p:spPr>
        <p:txBody>
          <a:bodyPr wrap="square">
            <a:spAutoFit/>
          </a:bodyPr>
          <a:lstStyle/>
          <a:p>
            <a:r>
              <a:rPr lang="es-ES_tradnl" sz="3200" b="1" dirty="0" smtClean="0">
                <a:solidFill>
                  <a:srgbClr val="FF0000"/>
                </a:solidFill>
                <a:latin typeface="Arial" charset="0"/>
                <a:hlinkClick r:id="rId2"/>
              </a:rPr>
              <a:t>https://goo.gl/UyrweP</a:t>
            </a:r>
            <a:endParaRPr lang="es-ES_tradnl" sz="3200" b="1" dirty="0" smtClean="0">
              <a:solidFill>
                <a:srgbClr val="FF0000"/>
              </a:solidFill>
              <a:latin typeface="Arial" charset="0"/>
            </a:endParaRPr>
          </a:p>
          <a:p>
            <a:endParaRPr lang="es-ES_tradnl" sz="3200" b="1" dirty="0" smtClean="0">
              <a:solidFill>
                <a:srgbClr val="FF0000"/>
              </a:solidFill>
              <a:latin typeface="Arial"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838200" y="1295400"/>
            <a:ext cx="7848600" cy="4052888"/>
          </a:xfrm>
          <a:prstGeom prst="rect">
            <a:avLst/>
          </a:prstGeom>
          <a:noFill/>
          <a:ln w="9525">
            <a:noFill/>
            <a:miter lim="800000"/>
            <a:headEnd/>
            <a:tailEnd/>
          </a:ln>
        </p:spPr>
        <p:txBody>
          <a:bodyPr>
            <a:spAutoFit/>
          </a:bodyPr>
          <a:lstStyle/>
          <a:p>
            <a:pPr algn="ctr">
              <a:lnSpc>
                <a:spcPct val="130000"/>
              </a:lnSpc>
            </a:pPr>
            <a:r>
              <a:rPr lang="es-ES" sz="4000" b="1">
                <a:solidFill>
                  <a:schemeClr val="bg1"/>
                </a:solidFill>
                <a:latin typeface="Calibri" pitchFamily="34" charset="0"/>
              </a:rPr>
              <a:t>Lo celebraré si has apreciado</a:t>
            </a:r>
          </a:p>
          <a:p>
            <a:pPr algn="ctr">
              <a:lnSpc>
                <a:spcPct val="130000"/>
              </a:lnSpc>
            </a:pPr>
            <a:r>
              <a:rPr lang="es-ES" sz="4000" b="1">
                <a:solidFill>
                  <a:schemeClr val="bg1"/>
                </a:solidFill>
                <a:latin typeface="Calibri" pitchFamily="34" charset="0"/>
              </a:rPr>
              <a:t>en este trabajo</a:t>
            </a:r>
          </a:p>
          <a:p>
            <a:pPr algn="ctr">
              <a:lnSpc>
                <a:spcPct val="130000"/>
              </a:lnSpc>
            </a:pPr>
            <a:r>
              <a:rPr lang="es-ES" sz="4000" b="1">
                <a:solidFill>
                  <a:schemeClr val="bg1"/>
                </a:solidFill>
                <a:latin typeface="Calibri" pitchFamily="34" charset="0"/>
              </a:rPr>
              <a:t>una calidad didáctica</a:t>
            </a:r>
          </a:p>
          <a:p>
            <a:pPr algn="ctr">
              <a:lnSpc>
                <a:spcPct val="130000"/>
              </a:lnSpc>
            </a:pPr>
            <a:r>
              <a:rPr lang="es-ES" sz="4000" b="1">
                <a:solidFill>
                  <a:schemeClr val="bg1"/>
                </a:solidFill>
                <a:latin typeface="Calibri" pitchFamily="34" charset="0"/>
              </a:rPr>
              <a:t>muy superior</a:t>
            </a:r>
          </a:p>
          <a:p>
            <a:pPr algn="ctr">
              <a:lnSpc>
                <a:spcPct val="130000"/>
              </a:lnSpc>
            </a:pPr>
            <a:r>
              <a:rPr lang="es-ES" sz="4000" b="1">
                <a:solidFill>
                  <a:schemeClr val="bg1"/>
                </a:solidFill>
                <a:latin typeface="Calibri" pitchFamily="34" charset="0"/>
              </a:rPr>
              <a:t>a su escasa calidad técnica.</a:t>
            </a:r>
          </a:p>
        </p:txBody>
      </p:sp>
    </p:spTree>
  </p:cSld>
  <p:clrMapOvr>
    <a:masterClrMapping/>
  </p:clrMapOvr>
  <p:transition spd="slow">
    <p:sndAc>
      <p:stSnd>
        <p:snd r:embed="rId2" name="Sonido grabado"/>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3250"/>
                                        </p:tgtEl>
                                        <p:attrNameLst>
                                          <p:attrName>style.visibility</p:attrName>
                                        </p:attrNameLst>
                                      </p:cBhvr>
                                      <p:to>
                                        <p:strVal val="visible"/>
                                      </p:to>
                                    </p:set>
                                  </p:childTnLst>
                                </p:cTn>
                              </p:par>
                              <p:par>
                                <p:cTn id="7" presetID="0" presetClass="path" presetSubtype="0" fill="hold" grpId="0" nodeType="withEffect">
                                  <p:stCondLst>
                                    <p:cond delay="0"/>
                                  </p:stCondLst>
                                  <p:childTnLst>
                                    <p:animMotion origin="layout" path="M -3.33333E-6 0.78565 L -3.33333E-6 -1.11111E-6 " pathEditMode="relative" rAng="0" ptsTypes="AA">
                                      <p:cBhvr>
                                        <p:cTn id="8" dur="5000" fill="hold"/>
                                        <p:tgtEl>
                                          <p:spTgt spid="53250"/>
                                        </p:tgtEl>
                                        <p:attrNameLst>
                                          <p:attrName>ppt_x</p:attrName>
                                          <p:attrName>ppt_y</p:attrName>
                                        </p:attrNameLst>
                                      </p:cBhvr>
                                      <p:rCtr x="0" y="-3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P spid="53250" grpId="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6306" name="Text Box 2"/>
          <p:cNvSpPr txBox="1">
            <a:spLocks noChangeArrowheads="1"/>
          </p:cNvSpPr>
          <p:nvPr/>
        </p:nvSpPr>
        <p:spPr bwMode="auto">
          <a:xfrm>
            <a:off x="2286000" y="2438400"/>
            <a:ext cx="4495800" cy="1555750"/>
          </a:xfrm>
          <a:prstGeom prst="rect">
            <a:avLst/>
          </a:prstGeom>
          <a:noFill/>
          <a:ln w="9525">
            <a:noFill/>
            <a:miter lim="800000"/>
            <a:headEnd/>
            <a:tailEnd/>
          </a:ln>
        </p:spPr>
        <p:txBody>
          <a:bodyPr>
            <a:spAutoFit/>
          </a:bodyPr>
          <a:lstStyle/>
          <a:p>
            <a:pPr algn="ctr">
              <a:spcBef>
                <a:spcPct val="50000"/>
              </a:spcBef>
            </a:pPr>
            <a:r>
              <a:rPr lang="es-ES_tradnl" sz="9600" b="1">
                <a:solidFill>
                  <a:srgbClr val="FFFF00"/>
                </a:solidFill>
              </a:rPr>
              <a:t>F I N</a:t>
            </a:r>
            <a:endParaRPr lang="es-ES" sz="9600" b="1">
              <a:solidFill>
                <a:srgbClr val="FFFF00"/>
              </a:solidFill>
            </a:endParaRPr>
          </a:p>
        </p:txBody>
      </p:sp>
    </p:spTree>
  </p:cSld>
  <p:clrMapOvr>
    <a:masterClrMapping/>
  </p:clrMapOvr>
  <p:transition spd="slow">
    <p:sndAc>
      <p:stSnd>
        <p:snd r:embed="rId2" name="Sonido grabado"/>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graphicFrame>
        <p:nvGraphicFramePr>
          <p:cNvPr id="135201" name="Group 33"/>
          <p:cNvGraphicFramePr>
            <a:graphicFrameLocks noGrp="1"/>
          </p:cNvGraphicFramePr>
          <p:nvPr/>
        </p:nvGraphicFramePr>
        <p:xfrm>
          <a:off x="503238" y="1793875"/>
          <a:ext cx="8153400" cy="2825115"/>
        </p:xfrm>
        <a:graphic>
          <a:graphicData uri="http://schemas.openxmlformats.org/drawingml/2006/table">
            <a:tbl>
              <a:tblPr/>
              <a:tblGrid>
                <a:gridCol w="2152650"/>
                <a:gridCol w="2000250"/>
                <a:gridCol w="2000250"/>
                <a:gridCol w="2000250"/>
              </a:tblGrid>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Líquido</a:t>
                      </a:r>
                      <a:endParaRPr kumimoji="0" lang="es-ES" sz="2000" b="0" i="0" u="none" strike="noStrike" cap="none" normalizeH="0" baseline="0" dirty="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Peso en el aire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Peso en el agua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Empuje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smtClean="0">
                          <a:ln>
                            <a:noFill/>
                          </a:ln>
                          <a:solidFill>
                            <a:schemeClr val="tx1"/>
                          </a:solidFill>
                          <a:effectLst/>
                          <a:latin typeface="Times New Roman" pitchFamily="18" charset="0"/>
                        </a:rPr>
                        <a:t>(pondios)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752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Agua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59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Alcohol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61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r>
            </a:tbl>
          </a:graphicData>
        </a:graphic>
      </p:graphicFrame>
      <p:sp>
        <p:nvSpPr>
          <p:cNvPr id="135202" name="Rectangle 34"/>
          <p:cNvSpPr>
            <a:spLocks noChangeArrowheads="1"/>
          </p:cNvSpPr>
          <p:nvPr/>
        </p:nvSpPr>
        <p:spPr bwMode="auto">
          <a:xfrm>
            <a:off x="676275" y="3227388"/>
            <a:ext cx="1668463" cy="555625"/>
          </a:xfrm>
          <a:prstGeom prst="rect">
            <a:avLst/>
          </a:prstGeom>
          <a:solidFill>
            <a:srgbClr val="B3FFFF"/>
          </a:solidFill>
          <a:ln w="9525">
            <a:noFill/>
            <a:miter lim="800000"/>
            <a:headEnd/>
            <a:tailEnd/>
          </a:ln>
        </p:spPr>
        <p:txBody>
          <a:bodyPr wrap="none" anchor="ctr"/>
          <a:lstStyle/>
          <a:p>
            <a:endParaRPr lang="es-ES_tradnl"/>
          </a:p>
        </p:txBody>
      </p:sp>
      <p:sp>
        <p:nvSpPr>
          <p:cNvPr id="135203" name="Rectangle 35"/>
          <p:cNvSpPr>
            <a:spLocks noChangeArrowheads="1"/>
          </p:cNvSpPr>
          <p:nvPr/>
        </p:nvSpPr>
        <p:spPr bwMode="auto">
          <a:xfrm>
            <a:off x="676275" y="3956050"/>
            <a:ext cx="1668463" cy="555625"/>
          </a:xfrm>
          <a:prstGeom prst="rect">
            <a:avLst/>
          </a:prstGeom>
          <a:solidFill>
            <a:srgbClr val="B3FFFF"/>
          </a:solidFill>
          <a:ln w="9525">
            <a:noFill/>
            <a:miter lim="800000"/>
            <a:headEnd/>
            <a:tailEnd/>
          </a:ln>
        </p:spPr>
        <p:txBody>
          <a:bodyPr wrap="none" anchor="ctr"/>
          <a:lstStyle/>
          <a:p>
            <a:endParaRPr lang="es-ES_tradnl"/>
          </a:p>
        </p:txBody>
      </p:sp>
      <p:sp>
        <p:nvSpPr>
          <p:cNvPr id="135204" name="Rectangle 36"/>
          <p:cNvSpPr>
            <a:spLocks noChangeArrowheads="1"/>
          </p:cNvSpPr>
          <p:nvPr/>
        </p:nvSpPr>
        <p:spPr bwMode="auto">
          <a:xfrm>
            <a:off x="6769100" y="3227388"/>
            <a:ext cx="1668463" cy="555625"/>
          </a:xfrm>
          <a:prstGeom prst="rect">
            <a:avLst/>
          </a:prstGeom>
          <a:solidFill>
            <a:srgbClr val="B3FFFF"/>
          </a:solidFill>
          <a:ln w="9525">
            <a:noFill/>
            <a:miter lim="800000"/>
            <a:headEnd/>
            <a:tailEnd/>
          </a:ln>
        </p:spPr>
        <p:txBody>
          <a:bodyPr wrap="none" anchor="ctr"/>
          <a:lstStyle/>
          <a:p>
            <a:endParaRPr lang="es-ES_tradnl"/>
          </a:p>
        </p:txBody>
      </p:sp>
      <p:sp>
        <p:nvSpPr>
          <p:cNvPr id="135205" name="Rectangle 37"/>
          <p:cNvSpPr>
            <a:spLocks noChangeArrowheads="1"/>
          </p:cNvSpPr>
          <p:nvPr/>
        </p:nvSpPr>
        <p:spPr bwMode="auto">
          <a:xfrm>
            <a:off x="6769100" y="3956050"/>
            <a:ext cx="1668463" cy="555625"/>
          </a:xfrm>
          <a:prstGeom prst="rect">
            <a:avLst/>
          </a:prstGeom>
          <a:solidFill>
            <a:srgbClr val="B3FFFF"/>
          </a:solidFill>
          <a:ln w="9525">
            <a:noFill/>
            <a:miter lim="800000"/>
            <a:headEnd/>
            <a:tailEnd/>
          </a:ln>
        </p:spPr>
        <p:txBody>
          <a:bodyPr wrap="none" anchor="ctr"/>
          <a:lstStyle/>
          <a:p>
            <a:endParaRPr lang="es-ES_tradnl"/>
          </a:p>
        </p:txBody>
      </p:sp>
      <p:sp>
        <p:nvSpPr>
          <p:cNvPr id="135206" name="Rectangle 38"/>
          <p:cNvSpPr>
            <a:spLocks noChangeArrowheads="1"/>
          </p:cNvSpPr>
          <p:nvPr/>
        </p:nvSpPr>
        <p:spPr bwMode="auto">
          <a:xfrm>
            <a:off x="3122613" y="3214688"/>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135207" name="Rectangle 39"/>
          <p:cNvSpPr>
            <a:spLocks noChangeArrowheads="1"/>
          </p:cNvSpPr>
          <p:nvPr/>
        </p:nvSpPr>
        <p:spPr bwMode="auto">
          <a:xfrm>
            <a:off x="3122613" y="3956050"/>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135208" name="Rectangle 40"/>
          <p:cNvSpPr>
            <a:spLocks noChangeArrowheads="1"/>
          </p:cNvSpPr>
          <p:nvPr/>
        </p:nvSpPr>
        <p:spPr bwMode="auto">
          <a:xfrm>
            <a:off x="5148263" y="3214688"/>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135209" name="Rectangle 41"/>
          <p:cNvSpPr>
            <a:spLocks noChangeArrowheads="1"/>
          </p:cNvSpPr>
          <p:nvPr/>
        </p:nvSpPr>
        <p:spPr bwMode="auto">
          <a:xfrm>
            <a:off x="5148263" y="3956050"/>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12" name="Text Box 26"/>
          <p:cNvSpPr txBox="1">
            <a:spLocks noChangeArrowheads="1"/>
          </p:cNvSpPr>
          <p:nvPr/>
        </p:nvSpPr>
        <p:spPr bwMode="auto">
          <a:xfrm>
            <a:off x="0" y="0"/>
            <a:ext cx="9144000" cy="830263"/>
          </a:xfrm>
          <a:prstGeom prst="rect">
            <a:avLst/>
          </a:prstGeom>
          <a:solidFill>
            <a:srgbClr val="002060"/>
          </a:solidFill>
          <a:ln w="9525">
            <a:noFill/>
            <a:miter lim="800000"/>
            <a:headEnd/>
            <a:tailEnd/>
          </a:ln>
        </p:spPr>
        <p:txBody>
          <a:bodyPr>
            <a:spAutoFit/>
          </a:bodyPr>
          <a:lstStyle/>
          <a:p>
            <a:pPr algn="ctr">
              <a:spcBef>
                <a:spcPct val="50000"/>
              </a:spcBef>
              <a:defRPr/>
            </a:pPr>
            <a:r>
              <a:rPr lang="es-ES" sz="4800" b="1" dirty="0">
                <a:solidFill>
                  <a:srgbClr val="FFFF00"/>
                </a:solidFill>
                <a:latin typeface="+mn-lt"/>
              </a:rPr>
              <a:t>RESULTADOS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520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520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520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520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520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520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520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52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202" grpId="0" animBg="1"/>
      <p:bldP spid="135203" grpId="0" animBg="1"/>
      <p:bldP spid="135204" grpId="0" animBg="1"/>
      <p:bldP spid="135205" grpId="0" animBg="1"/>
      <p:bldP spid="135206" grpId="0" animBg="1"/>
      <p:bldP spid="135207" grpId="0" animBg="1"/>
      <p:bldP spid="135208" grpId="0" animBg="1"/>
      <p:bldP spid="13520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11" name="10 Rectángulo"/>
          <p:cNvSpPr>
            <a:spLocks noChangeArrowheads="1"/>
          </p:cNvSpPr>
          <p:nvPr/>
        </p:nvSpPr>
        <p:spPr bwMode="auto">
          <a:xfrm>
            <a:off x="560388" y="1600200"/>
            <a:ext cx="8297862" cy="4743450"/>
          </a:xfrm>
          <a:prstGeom prst="rect">
            <a:avLst/>
          </a:prstGeom>
          <a:solidFill>
            <a:schemeClr val="bg1"/>
          </a:solidFill>
          <a:ln w="9525" algn="ctr">
            <a:solidFill>
              <a:schemeClr val="tx1"/>
            </a:solidFill>
            <a:round/>
            <a:headEnd/>
            <a:tailEnd/>
          </a:ln>
        </p:spPr>
        <p:txBody>
          <a:bodyPr wrap="none"/>
          <a:lstStyle/>
          <a:p>
            <a:endParaRPr lang="es-ES_tradnl"/>
          </a:p>
        </p:txBody>
      </p:sp>
      <p:sp>
        <p:nvSpPr>
          <p:cNvPr id="6146" name="Rectangle 2"/>
          <p:cNvSpPr>
            <a:spLocks noGrp="1" noChangeArrowheads="1"/>
          </p:cNvSpPr>
          <p:nvPr>
            <p:ph type="title"/>
          </p:nvPr>
        </p:nvSpPr>
        <p:spPr>
          <a:xfrm>
            <a:off x="0" y="0"/>
            <a:ext cx="9144000" cy="1222375"/>
          </a:xfrm>
          <a:solidFill>
            <a:srgbClr val="002060"/>
          </a:solidFill>
        </p:spPr>
        <p:txBody>
          <a:bodyPr/>
          <a:lstStyle/>
          <a:p>
            <a:pPr eaLnBrk="1" hangingPunct="1"/>
            <a:r>
              <a:rPr lang="es-ES" sz="3600" b="1" smtClean="0">
                <a:solidFill>
                  <a:srgbClr val="FFFF00"/>
                </a:solidFill>
              </a:rPr>
              <a:t>HIPÓTESIS FORMULADAS</a:t>
            </a:r>
            <a:br>
              <a:rPr lang="es-ES" sz="3600" b="1" smtClean="0">
                <a:solidFill>
                  <a:srgbClr val="FFFF00"/>
                </a:solidFill>
              </a:rPr>
            </a:br>
            <a:r>
              <a:rPr lang="es-ES" sz="3600" b="1" smtClean="0">
                <a:solidFill>
                  <a:srgbClr val="FFFF00"/>
                </a:solidFill>
              </a:rPr>
              <a:t>POR LOS ALUMNOS</a:t>
            </a:r>
          </a:p>
        </p:txBody>
      </p:sp>
      <p:sp>
        <p:nvSpPr>
          <p:cNvPr id="6148" name="Text Box 4"/>
          <p:cNvSpPr txBox="1">
            <a:spLocks noChangeArrowheads="1"/>
          </p:cNvSpPr>
          <p:nvPr/>
        </p:nvSpPr>
        <p:spPr bwMode="auto">
          <a:xfrm>
            <a:off x="639763" y="1798638"/>
            <a:ext cx="6507162" cy="519112"/>
          </a:xfrm>
          <a:prstGeom prst="rect">
            <a:avLst/>
          </a:prstGeom>
          <a:noFill/>
          <a:ln w="9525">
            <a:noFill/>
            <a:miter lim="800000"/>
            <a:headEnd/>
            <a:tailEnd/>
          </a:ln>
        </p:spPr>
        <p:txBody>
          <a:bodyPr>
            <a:spAutoFit/>
          </a:bodyPr>
          <a:lstStyle/>
          <a:p>
            <a:pPr algn="ctr">
              <a:spcBef>
                <a:spcPct val="50000"/>
              </a:spcBef>
            </a:pPr>
            <a:r>
              <a:rPr lang="es-ES" sz="2800" b="1">
                <a:solidFill>
                  <a:srgbClr val="009900"/>
                </a:solidFill>
              </a:rPr>
              <a:t>EL EMPUJE PODRÍA DEPENDER DE:</a:t>
            </a:r>
          </a:p>
        </p:txBody>
      </p:sp>
      <p:sp>
        <p:nvSpPr>
          <p:cNvPr id="6149" name="Rectangle 5"/>
          <p:cNvSpPr>
            <a:spLocks noChangeArrowheads="1"/>
          </p:cNvSpPr>
          <p:nvPr/>
        </p:nvSpPr>
        <p:spPr bwMode="auto">
          <a:xfrm>
            <a:off x="708025" y="2373313"/>
            <a:ext cx="7164388" cy="585787"/>
          </a:xfrm>
          <a:prstGeom prst="rect">
            <a:avLst/>
          </a:prstGeom>
          <a:noFill/>
          <a:ln w="9525">
            <a:noFill/>
            <a:miter lim="800000"/>
            <a:headEnd/>
            <a:tailEnd/>
          </a:ln>
        </p:spPr>
        <p:txBody>
          <a:bodyPr wrap="none">
            <a:spAutoFit/>
          </a:bodyPr>
          <a:lstStyle/>
          <a:p>
            <a:pPr>
              <a:defRPr/>
            </a:pPr>
            <a:r>
              <a:rPr lang="es-ES" sz="2800" b="1" dirty="0">
                <a:solidFill>
                  <a:srgbClr val="FF3300"/>
                </a:solidFill>
                <a:latin typeface="+mj-lt"/>
              </a:rPr>
              <a:t>* La profundidad a la que sumerge el cuerpo</a:t>
            </a:r>
            <a:r>
              <a:rPr lang="es-ES" sz="3200" b="1" dirty="0">
                <a:solidFill>
                  <a:srgbClr val="FF3300"/>
                </a:solidFill>
                <a:latin typeface="+mj-lt"/>
              </a:rPr>
              <a:t>.</a:t>
            </a:r>
          </a:p>
        </p:txBody>
      </p:sp>
      <p:sp>
        <p:nvSpPr>
          <p:cNvPr id="6150" name="Rectangle 6"/>
          <p:cNvSpPr>
            <a:spLocks noChangeArrowheads="1"/>
          </p:cNvSpPr>
          <p:nvPr/>
        </p:nvSpPr>
        <p:spPr bwMode="auto">
          <a:xfrm>
            <a:off x="708025" y="2954338"/>
            <a:ext cx="3684588" cy="523875"/>
          </a:xfrm>
          <a:prstGeom prst="rect">
            <a:avLst/>
          </a:prstGeom>
          <a:noFill/>
          <a:ln w="9525">
            <a:noFill/>
            <a:miter lim="800000"/>
            <a:headEnd/>
            <a:tailEnd/>
          </a:ln>
        </p:spPr>
        <p:txBody>
          <a:bodyPr wrap="none">
            <a:spAutoFit/>
          </a:bodyPr>
          <a:lstStyle/>
          <a:p>
            <a:pPr>
              <a:defRPr/>
            </a:pPr>
            <a:r>
              <a:rPr lang="es-ES" sz="2800" b="1" dirty="0">
                <a:solidFill>
                  <a:srgbClr val="FF3300"/>
                </a:solidFill>
                <a:latin typeface="+mj-lt"/>
              </a:rPr>
              <a:t>* La forma del cuerpo.</a:t>
            </a:r>
          </a:p>
        </p:txBody>
      </p:sp>
      <p:sp>
        <p:nvSpPr>
          <p:cNvPr id="6151" name="Rectangle 7"/>
          <p:cNvSpPr>
            <a:spLocks noChangeArrowheads="1"/>
          </p:cNvSpPr>
          <p:nvPr/>
        </p:nvSpPr>
        <p:spPr bwMode="auto">
          <a:xfrm>
            <a:off x="708025" y="3516313"/>
            <a:ext cx="4006850" cy="523875"/>
          </a:xfrm>
          <a:prstGeom prst="rect">
            <a:avLst/>
          </a:prstGeom>
          <a:noFill/>
          <a:ln w="9525">
            <a:noFill/>
            <a:miter lim="800000"/>
            <a:headEnd/>
            <a:tailEnd/>
          </a:ln>
        </p:spPr>
        <p:txBody>
          <a:bodyPr wrap="none">
            <a:spAutoFit/>
          </a:bodyPr>
          <a:lstStyle/>
          <a:p>
            <a:pPr>
              <a:defRPr/>
            </a:pPr>
            <a:r>
              <a:rPr lang="es-ES" sz="2800" b="1">
                <a:solidFill>
                  <a:srgbClr val="FF3300"/>
                </a:solidFill>
                <a:latin typeface="+mj-lt"/>
              </a:rPr>
              <a:t>* El volumen del líquido.</a:t>
            </a:r>
          </a:p>
        </p:txBody>
      </p:sp>
      <p:sp>
        <p:nvSpPr>
          <p:cNvPr id="6152" name="Rectangle 8"/>
          <p:cNvSpPr>
            <a:spLocks noChangeArrowheads="1"/>
          </p:cNvSpPr>
          <p:nvPr/>
        </p:nvSpPr>
        <p:spPr bwMode="auto">
          <a:xfrm>
            <a:off x="708025" y="4049713"/>
            <a:ext cx="3186113" cy="523875"/>
          </a:xfrm>
          <a:prstGeom prst="rect">
            <a:avLst/>
          </a:prstGeom>
          <a:noFill/>
          <a:ln w="9525">
            <a:noFill/>
            <a:miter lim="800000"/>
            <a:headEnd/>
            <a:tailEnd/>
          </a:ln>
        </p:spPr>
        <p:txBody>
          <a:bodyPr wrap="none">
            <a:spAutoFit/>
          </a:bodyPr>
          <a:lstStyle/>
          <a:p>
            <a:pPr>
              <a:defRPr/>
            </a:pPr>
            <a:r>
              <a:rPr lang="es-ES" sz="2800" b="1">
                <a:solidFill>
                  <a:srgbClr val="FF3300"/>
                </a:solidFill>
                <a:latin typeface="+mj-lt"/>
              </a:rPr>
              <a:t>* El peso del sólido.</a:t>
            </a:r>
          </a:p>
        </p:txBody>
      </p:sp>
      <p:sp>
        <p:nvSpPr>
          <p:cNvPr id="6153" name="Rectangle 9"/>
          <p:cNvSpPr>
            <a:spLocks noChangeArrowheads="1"/>
          </p:cNvSpPr>
          <p:nvPr/>
        </p:nvSpPr>
        <p:spPr bwMode="auto">
          <a:xfrm>
            <a:off x="708025" y="4583113"/>
            <a:ext cx="3967163" cy="523875"/>
          </a:xfrm>
          <a:prstGeom prst="rect">
            <a:avLst/>
          </a:prstGeom>
          <a:noFill/>
          <a:ln w="9525">
            <a:noFill/>
            <a:miter lim="800000"/>
            <a:headEnd/>
            <a:tailEnd/>
          </a:ln>
        </p:spPr>
        <p:txBody>
          <a:bodyPr wrap="none">
            <a:spAutoFit/>
          </a:bodyPr>
          <a:lstStyle/>
          <a:p>
            <a:pPr>
              <a:defRPr/>
            </a:pPr>
            <a:r>
              <a:rPr lang="es-ES" sz="2800" b="1">
                <a:solidFill>
                  <a:srgbClr val="FF3300"/>
                </a:solidFill>
                <a:latin typeface="+mj-lt"/>
              </a:rPr>
              <a:t>* La densidad del sólido.</a:t>
            </a:r>
          </a:p>
        </p:txBody>
      </p:sp>
      <p:sp>
        <p:nvSpPr>
          <p:cNvPr id="6154" name="Rectangle 10"/>
          <p:cNvSpPr>
            <a:spLocks noChangeArrowheads="1"/>
          </p:cNvSpPr>
          <p:nvPr/>
        </p:nvSpPr>
        <p:spPr bwMode="auto">
          <a:xfrm>
            <a:off x="712788" y="5116513"/>
            <a:ext cx="4148137" cy="523875"/>
          </a:xfrm>
          <a:prstGeom prst="rect">
            <a:avLst/>
          </a:prstGeom>
          <a:noFill/>
          <a:ln w="9525">
            <a:noFill/>
            <a:miter lim="800000"/>
            <a:headEnd/>
            <a:tailEnd/>
          </a:ln>
        </p:spPr>
        <p:txBody>
          <a:bodyPr wrap="none">
            <a:spAutoFit/>
          </a:bodyPr>
          <a:lstStyle/>
          <a:p>
            <a:pPr>
              <a:defRPr/>
            </a:pPr>
            <a:r>
              <a:rPr lang="es-ES" sz="2800" b="1" dirty="0">
                <a:solidFill>
                  <a:srgbClr val="FF3300"/>
                </a:solidFill>
                <a:latin typeface="+mj-lt"/>
              </a:rPr>
              <a:t>* La densidad del líquido.</a:t>
            </a:r>
          </a:p>
        </p:txBody>
      </p:sp>
      <p:sp>
        <p:nvSpPr>
          <p:cNvPr id="6155" name="Rectangle 11"/>
          <p:cNvSpPr>
            <a:spLocks noChangeArrowheads="1"/>
          </p:cNvSpPr>
          <p:nvPr/>
        </p:nvSpPr>
        <p:spPr bwMode="auto">
          <a:xfrm>
            <a:off x="712788" y="5692775"/>
            <a:ext cx="3825875" cy="523875"/>
          </a:xfrm>
          <a:prstGeom prst="rect">
            <a:avLst/>
          </a:prstGeom>
          <a:noFill/>
          <a:ln w="9525">
            <a:noFill/>
            <a:miter lim="800000"/>
            <a:headEnd/>
            <a:tailEnd/>
          </a:ln>
        </p:spPr>
        <p:txBody>
          <a:bodyPr wrap="none">
            <a:spAutoFit/>
          </a:bodyPr>
          <a:lstStyle/>
          <a:p>
            <a:pPr>
              <a:defRPr/>
            </a:pPr>
            <a:r>
              <a:rPr lang="es-ES" sz="2800" b="1" dirty="0">
                <a:solidFill>
                  <a:srgbClr val="FF3300"/>
                </a:solidFill>
                <a:latin typeface="+mj-lt"/>
              </a:rPr>
              <a:t>* El volumen del sólido.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9"/>
                                        </p:tgtEl>
                                        <p:attrNameLst>
                                          <p:attrName>style.visibility</p:attrName>
                                        </p:attrNameLst>
                                      </p:cBhvr>
                                      <p:to>
                                        <p:strVal val="visible"/>
                                      </p:to>
                                    </p:set>
                                    <p:animEffect transition="in" filter="fade">
                                      <p:cBhvr>
                                        <p:cTn id="17" dur="1000"/>
                                        <p:tgtEl>
                                          <p:spTgt spid="61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50"/>
                                        </p:tgtEl>
                                        <p:attrNameLst>
                                          <p:attrName>style.visibility</p:attrName>
                                        </p:attrNameLst>
                                      </p:cBhvr>
                                      <p:to>
                                        <p:strVal val="visible"/>
                                      </p:to>
                                    </p:set>
                                    <p:animEffect transition="in" filter="fade">
                                      <p:cBhvr>
                                        <p:cTn id="22" dur="1000"/>
                                        <p:tgtEl>
                                          <p:spTgt spid="61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51"/>
                                        </p:tgtEl>
                                        <p:attrNameLst>
                                          <p:attrName>style.visibility</p:attrName>
                                        </p:attrNameLst>
                                      </p:cBhvr>
                                      <p:to>
                                        <p:strVal val="visible"/>
                                      </p:to>
                                    </p:set>
                                    <p:animEffect transition="in" filter="fade">
                                      <p:cBhvr>
                                        <p:cTn id="27" dur="1000"/>
                                        <p:tgtEl>
                                          <p:spTgt spid="61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52"/>
                                        </p:tgtEl>
                                        <p:attrNameLst>
                                          <p:attrName>style.visibility</p:attrName>
                                        </p:attrNameLst>
                                      </p:cBhvr>
                                      <p:to>
                                        <p:strVal val="visible"/>
                                      </p:to>
                                    </p:set>
                                    <p:animEffect transition="in" filter="fade">
                                      <p:cBhvr>
                                        <p:cTn id="32" dur="1000"/>
                                        <p:tgtEl>
                                          <p:spTgt spid="61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53"/>
                                        </p:tgtEl>
                                        <p:attrNameLst>
                                          <p:attrName>style.visibility</p:attrName>
                                        </p:attrNameLst>
                                      </p:cBhvr>
                                      <p:to>
                                        <p:strVal val="visible"/>
                                      </p:to>
                                    </p:set>
                                    <p:animEffect transition="in" filter="fade">
                                      <p:cBhvr>
                                        <p:cTn id="37" dur="1000"/>
                                        <p:tgtEl>
                                          <p:spTgt spid="61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154"/>
                                        </p:tgtEl>
                                        <p:attrNameLst>
                                          <p:attrName>style.visibility</p:attrName>
                                        </p:attrNameLst>
                                      </p:cBhvr>
                                      <p:to>
                                        <p:strVal val="visible"/>
                                      </p:to>
                                    </p:set>
                                    <p:animEffect transition="in" filter="fade">
                                      <p:cBhvr>
                                        <p:cTn id="42" dur="1000"/>
                                        <p:tgtEl>
                                          <p:spTgt spid="615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155"/>
                                        </p:tgtEl>
                                        <p:attrNameLst>
                                          <p:attrName>style.visibility</p:attrName>
                                        </p:attrNameLst>
                                      </p:cBhvr>
                                      <p:to>
                                        <p:strVal val="visible"/>
                                      </p:to>
                                    </p:set>
                                    <p:animEffect transition="in" filter="fade">
                                      <p:cBhvr>
                                        <p:cTn id="47" dur="10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146" grpId="0" animBg="1" autoUpdateAnimBg="0"/>
      <p:bldP spid="6148" grpId="0"/>
      <p:bldP spid="6149" grpId="0"/>
      <p:bldP spid="6150" grpId="0"/>
      <p:bldP spid="6151" grpId="0"/>
      <p:bldP spid="6152" grpId="0"/>
      <p:bldP spid="6153" grpId="0"/>
      <p:bldP spid="6154" grpId="0"/>
      <p:bldP spid="615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708025" y="868363"/>
            <a:ext cx="7772400" cy="2400300"/>
          </a:xfrm>
          <a:solidFill>
            <a:schemeClr val="bg1"/>
          </a:solidFill>
          <a:ln>
            <a:solidFill>
              <a:schemeClr val="tx1"/>
            </a:solidFill>
          </a:ln>
        </p:spPr>
        <p:txBody>
          <a:bodyPr/>
          <a:lstStyle/>
          <a:p>
            <a:pPr eaLnBrk="1" hangingPunct="1"/>
            <a:r>
              <a:rPr lang="es-ES" sz="4000" smtClean="0"/>
              <a:t> </a:t>
            </a:r>
            <a:r>
              <a:rPr lang="es-ES" sz="6600" b="1" smtClean="0">
                <a:solidFill>
                  <a:srgbClr val="FF0000"/>
                </a:solidFill>
              </a:rPr>
              <a:t>1</a:t>
            </a:r>
            <a:r>
              <a:rPr lang="es-ES" sz="4000" smtClean="0"/>
              <a:t/>
            </a:r>
            <a:br>
              <a:rPr lang="es-ES" sz="4000" smtClean="0"/>
            </a:br>
            <a:r>
              <a:rPr lang="es-ES" sz="4000" b="1" smtClean="0">
                <a:solidFill>
                  <a:schemeClr val="accent2"/>
                </a:solidFill>
              </a:rPr>
              <a:t>ESTUDIO DE LA VARIACIÓN DEL EMPUJE CON:</a:t>
            </a:r>
            <a:endParaRPr lang="es-ES" sz="4000" b="1" smtClean="0">
              <a:solidFill>
                <a:srgbClr val="009900"/>
              </a:solidFill>
            </a:endParaRPr>
          </a:p>
        </p:txBody>
      </p:sp>
      <p:sp>
        <p:nvSpPr>
          <p:cNvPr id="7172" name="Text Box 4"/>
          <p:cNvSpPr txBox="1">
            <a:spLocks noChangeArrowheads="1"/>
          </p:cNvSpPr>
          <p:nvPr/>
        </p:nvSpPr>
        <p:spPr bwMode="auto">
          <a:xfrm>
            <a:off x="1676400" y="3897313"/>
            <a:ext cx="6019800" cy="762000"/>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es-ES" sz="4400" b="1">
                <a:solidFill>
                  <a:srgbClr val="009900"/>
                </a:solidFill>
              </a:rPr>
              <a:t>LA PROFUNDIDAD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158723" name="Rectangle 3"/>
          <p:cNvSpPr>
            <a:spLocks noGrp="1" noChangeArrowheads="1"/>
          </p:cNvSpPr>
          <p:nvPr>
            <p:ph type="subTitle" idx="1"/>
          </p:nvPr>
        </p:nvSpPr>
        <p:spPr>
          <a:xfrm>
            <a:off x="808038" y="1831975"/>
            <a:ext cx="7543800" cy="2362200"/>
          </a:xfrm>
          <a:solidFill>
            <a:schemeClr val="bg1"/>
          </a:solidFill>
          <a:ln>
            <a:solidFill>
              <a:schemeClr val="tx1"/>
            </a:solidFill>
          </a:ln>
        </p:spPr>
        <p:txBody>
          <a:bodyPr/>
          <a:lstStyle/>
          <a:p>
            <a:pPr eaLnBrk="1" hangingPunct="1"/>
            <a:r>
              <a:rPr lang="es-ES" sz="4400" b="1" smtClean="0">
                <a:solidFill>
                  <a:schemeClr val="accent2"/>
                </a:solidFill>
                <a:latin typeface="Calibri" pitchFamily="34" charset="0"/>
              </a:rPr>
              <a:t>Un mismo cuerpo se sumergirá a distintas profundidades en un mismo líquido.</a:t>
            </a:r>
          </a:p>
        </p:txBody>
      </p:sp>
      <p:sp>
        <p:nvSpPr>
          <p:cNvPr id="5" name="Rectangle 2"/>
          <p:cNvSpPr txBox="1">
            <a:spLocks noChangeArrowheads="1"/>
          </p:cNvSpPr>
          <p:nvPr/>
        </p:nvSpPr>
        <p:spPr bwMode="auto">
          <a:xfrm>
            <a:off x="0" y="0"/>
            <a:ext cx="9144000" cy="917575"/>
          </a:xfrm>
          <a:prstGeom prst="rect">
            <a:avLst/>
          </a:prstGeom>
          <a:solidFill>
            <a:srgbClr val="002060"/>
          </a:solidFill>
          <a:ln w="9525">
            <a:solidFill>
              <a:schemeClr val="tx1"/>
            </a:solidFill>
            <a:miter lim="800000"/>
            <a:headEnd/>
            <a:tailEnd/>
          </a:ln>
        </p:spPr>
        <p:txBody>
          <a:bodyPr anchor="ctr"/>
          <a:lstStyle/>
          <a:p>
            <a:pPr algn="ctr">
              <a:defRPr/>
            </a:pPr>
            <a:r>
              <a:rPr lang="es-ES" sz="4800" b="1" kern="0">
                <a:solidFill>
                  <a:srgbClr val="FFFF00"/>
                </a:solidFill>
                <a:latin typeface="+mj-lt"/>
                <a:ea typeface="+mj-ea"/>
                <a:cs typeface="+mj-cs"/>
              </a:rPr>
              <a:t>DISEÑO</a:t>
            </a:r>
            <a:endParaRPr lang="es-ES" sz="4800" b="1" kern="0" dirty="0">
              <a:solidFill>
                <a:srgbClr val="FFFF00"/>
              </a:solidFill>
              <a:latin typeface="+mj-lt"/>
              <a:ea typeface="+mj-ea"/>
              <a:cs typeface="+mj-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723">
                                            <p:bg/>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58723">
                                            <p:txEl>
                                              <p:pRg st="0" end="0"/>
                                            </p:txEl>
                                          </p:spTgt>
                                        </p:tgtEl>
                                        <p:attrNameLst>
                                          <p:attrName>style.visibility</p:attrName>
                                        </p:attrNameLst>
                                      </p:cBhvr>
                                      <p:to>
                                        <p:strVal val="visible"/>
                                      </p:to>
                                    </p:set>
                                    <p:animEffect transition="in" filter="fade">
                                      <p:cBhvr>
                                        <p:cTn id="9" dur="2000"/>
                                        <p:tgtEl>
                                          <p:spTgt spid="1587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20834" name="Picture 2" descr="010"/>
          <p:cNvPicPr>
            <a:picLocks noChangeAspect="1" noChangeArrowheads="1"/>
          </p:cNvPicPr>
          <p:nvPr/>
        </p:nvPicPr>
        <p:blipFill>
          <a:blip r:embed="rId2" cstate="print"/>
          <a:srcRect r="2554"/>
          <a:stretch>
            <a:fillRect/>
          </a:stretch>
        </p:blipFill>
        <p:spPr bwMode="auto">
          <a:xfrm>
            <a:off x="2365375" y="0"/>
            <a:ext cx="4298950" cy="6858000"/>
          </a:xfrm>
          <a:prstGeom prst="rect">
            <a:avLst/>
          </a:prstGeom>
          <a:noFill/>
          <a:ln w="28575">
            <a:solidFill>
              <a:schemeClr val="tx1"/>
            </a:solidFill>
            <a:miter lim="800000"/>
            <a:headEnd/>
            <a:tailEnd/>
          </a:ln>
        </p:spPr>
      </p:pic>
      <p:grpSp>
        <p:nvGrpSpPr>
          <p:cNvPr id="2" name="50 Grupo"/>
          <p:cNvGrpSpPr>
            <a:grpSpLocks/>
          </p:cNvGrpSpPr>
          <p:nvPr/>
        </p:nvGrpSpPr>
        <p:grpSpPr bwMode="auto">
          <a:xfrm>
            <a:off x="2843213" y="0"/>
            <a:ext cx="3079750" cy="3079750"/>
            <a:chOff x="2843064" y="0"/>
            <a:chExt cx="3080084" cy="3080084"/>
          </a:xfrm>
        </p:grpSpPr>
        <p:grpSp>
          <p:nvGrpSpPr>
            <p:cNvPr id="120836" name="3 Grupo"/>
            <p:cNvGrpSpPr>
              <a:grpSpLocks/>
            </p:cNvGrpSpPr>
            <p:nvPr/>
          </p:nvGrpSpPr>
          <p:grpSpPr bwMode="auto">
            <a:xfrm>
              <a:off x="2843064" y="0"/>
              <a:ext cx="3080084" cy="3080084"/>
              <a:chOff x="1768644" y="1143000"/>
              <a:chExt cx="3080084" cy="3080084"/>
            </a:xfrm>
          </p:grpSpPr>
          <p:sp>
            <p:nvSpPr>
              <p:cNvPr id="120840" name="4 Elipse"/>
              <p:cNvSpPr>
                <a:spLocks noChangeArrowheads="1"/>
              </p:cNvSpPr>
              <p:nvPr/>
            </p:nvSpPr>
            <p:spPr bwMode="auto">
              <a:xfrm rot="10800000">
                <a:off x="1768644" y="1143000"/>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20841" name="46 Grupo"/>
              <p:cNvGrpSpPr>
                <a:grpSpLocks/>
              </p:cNvGrpSpPr>
              <p:nvPr/>
            </p:nvGrpSpPr>
            <p:grpSpPr bwMode="auto">
              <a:xfrm>
                <a:off x="2970296" y="1301667"/>
                <a:ext cx="1589671" cy="2861259"/>
                <a:chOff x="7458075" y="14288"/>
                <a:chExt cx="1473200" cy="2689225"/>
              </a:xfrm>
            </p:grpSpPr>
            <p:sp>
              <p:nvSpPr>
                <p:cNvPr id="120843" name="Rectangle 4"/>
                <p:cNvSpPr>
                  <a:spLocks noChangeArrowheads="1"/>
                </p:cNvSpPr>
                <p:nvPr/>
              </p:nvSpPr>
              <p:spPr bwMode="auto">
                <a:xfrm>
                  <a:off x="7505700" y="1962150"/>
                  <a:ext cx="571500" cy="727075"/>
                </a:xfrm>
                <a:prstGeom prst="rect">
                  <a:avLst/>
                </a:prstGeom>
                <a:solidFill>
                  <a:schemeClr val="bg1"/>
                </a:solidFill>
                <a:ln w="9525">
                  <a:solidFill>
                    <a:schemeClr val="tx1"/>
                  </a:solidFill>
                  <a:miter lim="800000"/>
                  <a:headEnd/>
                  <a:tailEnd/>
                </a:ln>
              </p:spPr>
              <p:txBody>
                <a:bodyPr wrap="none" anchor="ctr"/>
                <a:lstStyle/>
                <a:p>
                  <a:endParaRPr lang="es-ES_tradnl" sz="1800"/>
                </a:p>
              </p:txBody>
            </p:sp>
            <p:sp>
              <p:nvSpPr>
                <p:cNvPr id="120844" name="Rectangle 5"/>
                <p:cNvSpPr>
                  <a:spLocks noChangeArrowheads="1"/>
                </p:cNvSpPr>
                <p:nvPr/>
              </p:nvSpPr>
              <p:spPr bwMode="auto">
                <a:xfrm>
                  <a:off x="7505700" y="1200150"/>
                  <a:ext cx="574675" cy="752475"/>
                </a:xfrm>
                <a:prstGeom prst="rect">
                  <a:avLst/>
                </a:prstGeom>
                <a:solidFill>
                  <a:srgbClr val="C00000"/>
                </a:solidFill>
                <a:ln w="9525">
                  <a:solidFill>
                    <a:schemeClr val="tx1"/>
                  </a:solidFill>
                  <a:miter lim="800000"/>
                  <a:headEnd/>
                  <a:tailEnd/>
                </a:ln>
              </p:spPr>
              <p:txBody>
                <a:bodyPr wrap="none" anchor="ctr"/>
                <a:lstStyle/>
                <a:p>
                  <a:endParaRPr lang="es-ES_tradnl" sz="1800"/>
                </a:p>
              </p:txBody>
            </p:sp>
            <p:grpSp>
              <p:nvGrpSpPr>
                <p:cNvPr id="120845" name="Group 6"/>
                <p:cNvGrpSpPr>
                  <a:grpSpLocks/>
                </p:cNvGrpSpPr>
                <p:nvPr/>
              </p:nvGrpSpPr>
              <p:grpSpPr bwMode="auto">
                <a:xfrm>
                  <a:off x="7594600" y="1285875"/>
                  <a:ext cx="395288" cy="558800"/>
                  <a:chOff x="2562" y="1298"/>
                  <a:chExt cx="263" cy="363"/>
                </a:xfrm>
              </p:grpSpPr>
              <p:sp>
                <p:nvSpPr>
                  <p:cNvPr id="120874"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20875"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20876"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20877"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20878"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20879"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20880"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20881"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20882" name="Line 10"/>
                  <p:cNvSpPr>
                    <a:spLocks noChangeShapeType="1"/>
                  </p:cNvSpPr>
                  <p:nvPr/>
                </p:nvSpPr>
                <p:spPr bwMode="auto">
                  <a:xfrm>
                    <a:off x="2562" y="1477"/>
                    <a:ext cx="263" cy="0"/>
                  </a:xfrm>
                  <a:prstGeom prst="line">
                    <a:avLst/>
                  </a:prstGeom>
                  <a:noFill/>
                  <a:ln w="9525">
                    <a:solidFill>
                      <a:schemeClr val="tx1"/>
                    </a:solidFill>
                    <a:round/>
                    <a:headEnd/>
                    <a:tailEnd/>
                  </a:ln>
                </p:spPr>
                <p:txBody>
                  <a:bodyPr/>
                  <a:lstStyle/>
                  <a:p>
                    <a:endParaRPr lang="es-ES_tradnl"/>
                  </a:p>
                </p:txBody>
              </p:sp>
            </p:grpSp>
            <p:grpSp>
              <p:nvGrpSpPr>
                <p:cNvPr id="120846" name="Group 16"/>
                <p:cNvGrpSpPr>
                  <a:grpSpLocks/>
                </p:cNvGrpSpPr>
                <p:nvPr/>
              </p:nvGrpSpPr>
              <p:grpSpPr bwMode="auto">
                <a:xfrm>
                  <a:off x="7594600" y="2057400"/>
                  <a:ext cx="404813" cy="557213"/>
                  <a:chOff x="2562" y="1298"/>
                  <a:chExt cx="269" cy="363"/>
                </a:xfrm>
              </p:grpSpPr>
              <p:sp>
                <p:nvSpPr>
                  <p:cNvPr id="120865"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20866"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20867"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20868"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20869"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20870"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20871"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20872"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20873" name="Line 20"/>
                  <p:cNvSpPr>
                    <a:spLocks noChangeShapeType="1"/>
                  </p:cNvSpPr>
                  <p:nvPr/>
                </p:nvSpPr>
                <p:spPr bwMode="auto">
                  <a:xfrm>
                    <a:off x="2562" y="1477"/>
                    <a:ext cx="269" cy="0"/>
                  </a:xfrm>
                  <a:prstGeom prst="line">
                    <a:avLst/>
                  </a:prstGeom>
                  <a:noFill/>
                  <a:ln w="9525">
                    <a:solidFill>
                      <a:schemeClr val="tx1"/>
                    </a:solidFill>
                    <a:round/>
                    <a:headEnd/>
                    <a:tailEnd/>
                  </a:ln>
                </p:spPr>
                <p:txBody>
                  <a:bodyPr/>
                  <a:lstStyle/>
                  <a:p>
                    <a:endParaRPr lang="es-ES_tradnl"/>
                  </a:p>
                </p:txBody>
              </p:sp>
            </p:grpSp>
            <p:sp>
              <p:nvSpPr>
                <p:cNvPr id="120847" name="Line 26"/>
                <p:cNvSpPr>
                  <a:spLocks noChangeShapeType="1"/>
                </p:cNvSpPr>
                <p:nvPr/>
              </p:nvSpPr>
              <p:spPr bwMode="auto">
                <a:xfrm>
                  <a:off x="7508875" y="1200150"/>
                  <a:ext cx="568325" cy="0"/>
                </a:xfrm>
                <a:prstGeom prst="line">
                  <a:avLst/>
                </a:prstGeom>
                <a:noFill/>
                <a:ln w="28575">
                  <a:solidFill>
                    <a:schemeClr val="tx1"/>
                  </a:solidFill>
                  <a:round/>
                  <a:headEnd/>
                  <a:tailEnd/>
                </a:ln>
              </p:spPr>
              <p:txBody>
                <a:bodyPr/>
                <a:lstStyle/>
                <a:p>
                  <a:endParaRPr lang="es-ES_tradnl"/>
                </a:p>
              </p:txBody>
            </p:sp>
            <p:sp>
              <p:nvSpPr>
                <p:cNvPr id="120848" name="Line 27"/>
                <p:cNvSpPr>
                  <a:spLocks noChangeShapeType="1"/>
                </p:cNvSpPr>
                <p:nvPr/>
              </p:nvSpPr>
              <p:spPr bwMode="auto">
                <a:xfrm>
                  <a:off x="7508875" y="1952625"/>
                  <a:ext cx="568325" cy="0"/>
                </a:xfrm>
                <a:prstGeom prst="line">
                  <a:avLst/>
                </a:prstGeom>
                <a:noFill/>
                <a:ln w="28575">
                  <a:solidFill>
                    <a:schemeClr val="tx1"/>
                  </a:solidFill>
                  <a:round/>
                  <a:headEnd/>
                  <a:tailEnd/>
                </a:ln>
              </p:spPr>
              <p:txBody>
                <a:bodyPr/>
                <a:lstStyle/>
                <a:p>
                  <a:endParaRPr lang="es-ES_tradnl"/>
                </a:p>
              </p:txBody>
            </p:sp>
            <p:sp>
              <p:nvSpPr>
                <p:cNvPr id="120849" name="Line 28"/>
                <p:cNvSpPr>
                  <a:spLocks noChangeShapeType="1"/>
                </p:cNvSpPr>
                <p:nvPr/>
              </p:nvSpPr>
              <p:spPr bwMode="auto">
                <a:xfrm>
                  <a:off x="7508875" y="495300"/>
                  <a:ext cx="568325" cy="0"/>
                </a:xfrm>
                <a:prstGeom prst="line">
                  <a:avLst/>
                </a:prstGeom>
                <a:noFill/>
                <a:ln w="28575">
                  <a:solidFill>
                    <a:schemeClr val="tx1"/>
                  </a:solidFill>
                  <a:round/>
                  <a:headEnd/>
                  <a:tailEnd/>
                </a:ln>
              </p:spPr>
              <p:txBody>
                <a:bodyPr/>
                <a:lstStyle/>
                <a:p>
                  <a:endParaRPr lang="es-ES_tradnl"/>
                </a:p>
              </p:txBody>
            </p:sp>
            <p:sp>
              <p:nvSpPr>
                <p:cNvPr id="120850" name="Rectangle 31"/>
                <p:cNvSpPr>
                  <a:spLocks noChangeArrowheads="1"/>
                </p:cNvSpPr>
                <p:nvPr/>
              </p:nvSpPr>
              <p:spPr bwMode="auto">
                <a:xfrm>
                  <a:off x="7508875" y="469900"/>
                  <a:ext cx="569913" cy="720725"/>
                </a:xfrm>
                <a:prstGeom prst="rect">
                  <a:avLst/>
                </a:prstGeom>
                <a:solidFill>
                  <a:schemeClr val="bg1"/>
                </a:solidFill>
                <a:ln w="9525">
                  <a:solidFill>
                    <a:schemeClr val="tx1"/>
                  </a:solidFill>
                  <a:miter lim="800000"/>
                  <a:headEnd/>
                  <a:tailEnd/>
                </a:ln>
              </p:spPr>
              <p:txBody>
                <a:bodyPr wrap="none" anchor="ctr"/>
                <a:lstStyle/>
                <a:p>
                  <a:endParaRPr lang="es-ES_tradnl" sz="1800"/>
                </a:p>
              </p:txBody>
            </p:sp>
            <p:grpSp>
              <p:nvGrpSpPr>
                <p:cNvPr id="120851" name="Group 32"/>
                <p:cNvGrpSpPr>
                  <a:grpSpLocks/>
                </p:cNvGrpSpPr>
                <p:nvPr/>
              </p:nvGrpSpPr>
              <p:grpSpPr bwMode="auto">
                <a:xfrm>
                  <a:off x="7605713" y="569913"/>
                  <a:ext cx="411162" cy="557212"/>
                  <a:chOff x="2562" y="1298"/>
                  <a:chExt cx="273" cy="363"/>
                </a:xfrm>
              </p:grpSpPr>
              <p:sp>
                <p:nvSpPr>
                  <p:cNvPr id="120856"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20857"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20858"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20859"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20860" name="Line 37"/>
                  <p:cNvSpPr>
                    <a:spLocks noChangeShapeType="1"/>
                  </p:cNvSpPr>
                  <p:nvPr/>
                </p:nvSpPr>
                <p:spPr bwMode="auto">
                  <a:xfrm>
                    <a:off x="2562" y="1480"/>
                    <a:ext cx="273" cy="0"/>
                  </a:xfrm>
                  <a:prstGeom prst="line">
                    <a:avLst/>
                  </a:prstGeom>
                  <a:noFill/>
                  <a:ln w="12700">
                    <a:solidFill>
                      <a:schemeClr val="tx1"/>
                    </a:solidFill>
                    <a:round/>
                    <a:headEnd/>
                    <a:tailEnd/>
                  </a:ln>
                </p:spPr>
                <p:txBody>
                  <a:bodyPr/>
                  <a:lstStyle/>
                  <a:p>
                    <a:endParaRPr lang="es-ES_tradnl"/>
                  </a:p>
                </p:txBody>
              </p:sp>
              <p:sp>
                <p:nvSpPr>
                  <p:cNvPr id="120861"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20862"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20863"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20864"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20852" name="Rectangle 42"/>
                <p:cNvSpPr>
                  <a:spLocks noChangeArrowheads="1"/>
                </p:cNvSpPr>
                <p:nvPr/>
              </p:nvSpPr>
              <p:spPr bwMode="auto">
                <a:xfrm>
                  <a:off x="7502525" y="501650"/>
                  <a:ext cx="581025" cy="2201863"/>
                </a:xfrm>
                <a:prstGeom prst="rect">
                  <a:avLst/>
                </a:prstGeom>
                <a:noFill/>
                <a:ln w="19050">
                  <a:solidFill>
                    <a:schemeClr val="tx1"/>
                  </a:solidFill>
                  <a:miter lim="800000"/>
                  <a:headEnd/>
                  <a:tailEnd/>
                </a:ln>
              </p:spPr>
              <p:txBody>
                <a:bodyPr wrap="none" anchor="ctr"/>
                <a:lstStyle/>
                <a:p>
                  <a:endParaRPr lang="es-ES_tradnl" sz="1800"/>
                </a:p>
              </p:txBody>
            </p:sp>
            <p:sp>
              <p:nvSpPr>
                <p:cNvPr id="120853" name="Rectangle 43"/>
                <p:cNvSpPr>
                  <a:spLocks noChangeArrowheads="1"/>
                </p:cNvSpPr>
                <p:nvPr/>
              </p:nvSpPr>
              <p:spPr bwMode="auto">
                <a:xfrm>
                  <a:off x="7458075" y="14288"/>
                  <a:ext cx="669925" cy="624352"/>
                </a:xfrm>
                <a:prstGeom prst="rect">
                  <a:avLst/>
                </a:prstGeom>
                <a:solidFill>
                  <a:srgbClr val="969696"/>
                </a:solidFill>
                <a:ln w="9525">
                  <a:solidFill>
                    <a:schemeClr val="tx1"/>
                  </a:solidFill>
                  <a:miter lim="800000"/>
                  <a:headEnd/>
                  <a:tailEnd/>
                </a:ln>
              </p:spPr>
              <p:txBody>
                <a:bodyPr wrap="none" anchor="ctr"/>
                <a:lstStyle/>
                <a:p>
                  <a:endParaRPr lang="es-ES_tradnl" sz="1800"/>
                </a:p>
              </p:txBody>
            </p:sp>
            <p:sp>
              <p:nvSpPr>
                <p:cNvPr id="120854" name="Text Box 32"/>
                <p:cNvSpPr txBox="1">
                  <a:spLocks noChangeArrowheads="1"/>
                </p:cNvSpPr>
                <p:nvPr/>
              </p:nvSpPr>
              <p:spPr bwMode="auto">
                <a:xfrm>
                  <a:off x="8113713" y="1738313"/>
                  <a:ext cx="817562" cy="369887"/>
                </a:xfrm>
                <a:prstGeom prst="rect">
                  <a:avLst/>
                </a:prstGeom>
                <a:noFill/>
                <a:ln w="9525">
                  <a:noFill/>
                  <a:miter lim="800000"/>
                  <a:headEnd/>
                  <a:tailEnd/>
                </a:ln>
              </p:spPr>
              <p:txBody>
                <a:bodyPr>
                  <a:spAutoFit/>
                </a:bodyPr>
                <a:lstStyle/>
                <a:p>
                  <a:pPr>
                    <a:spcBef>
                      <a:spcPct val="50000"/>
                    </a:spcBef>
                  </a:pPr>
                  <a:r>
                    <a:rPr lang="es-ES" sz="1800">
                      <a:latin typeface="Arial" charset="0"/>
                    </a:rPr>
                    <a:t>50</a:t>
                  </a:r>
                </a:p>
              </p:txBody>
            </p:sp>
            <p:sp>
              <p:nvSpPr>
                <p:cNvPr id="120855" name="Text Box 32"/>
                <p:cNvSpPr txBox="1">
                  <a:spLocks noChangeArrowheads="1"/>
                </p:cNvSpPr>
                <p:nvPr/>
              </p:nvSpPr>
              <p:spPr bwMode="auto">
                <a:xfrm>
                  <a:off x="8086725" y="992188"/>
                  <a:ext cx="819150" cy="369887"/>
                </a:xfrm>
                <a:prstGeom prst="rect">
                  <a:avLst/>
                </a:prstGeom>
                <a:noFill/>
                <a:ln w="9525">
                  <a:noFill/>
                  <a:miter lim="800000"/>
                  <a:headEnd/>
                  <a:tailEnd/>
                </a:ln>
              </p:spPr>
              <p:txBody>
                <a:bodyPr>
                  <a:spAutoFit/>
                </a:bodyPr>
                <a:lstStyle/>
                <a:p>
                  <a:pPr>
                    <a:spcBef>
                      <a:spcPct val="50000"/>
                    </a:spcBef>
                  </a:pPr>
                  <a:r>
                    <a:rPr lang="es-ES" sz="1800">
                      <a:latin typeface="Arial" charset="0"/>
                    </a:rPr>
                    <a:t>60</a:t>
                  </a:r>
                </a:p>
              </p:txBody>
            </p:sp>
          </p:grpSp>
          <p:sp>
            <p:nvSpPr>
              <p:cNvPr id="7" name="6 Elipse"/>
              <p:cNvSpPr/>
              <p:nvPr/>
            </p:nvSpPr>
            <p:spPr>
              <a:xfrm rot="10800000">
                <a:off x="1838502" y="121285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20837" name="44 Grupo"/>
            <p:cNvGrpSpPr>
              <a:grpSpLocks/>
            </p:cNvGrpSpPr>
            <p:nvPr/>
          </p:nvGrpSpPr>
          <p:grpSpPr bwMode="auto">
            <a:xfrm>
              <a:off x="3198362" y="658947"/>
              <a:ext cx="812800" cy="307975"/>
              <a:chOff x="6903720" y="1206204"/>
              <a:chExt cx="720090" cy="286283"/>
            </a:xfrm>
          </p:grpSpPr>
          <p:sp>
            <p:nvSpPr>
              <p:cNvPr id="120838" name="49 CuadroTexto"/>
              <p:cNvSpPr txBox="1">
                <a:spLocks noChangeArrowheads="1"/>
              </p:cNvSpPr>
              <p:nvPr/>
            </p:nvSpPr>
            <p:spPr bwMode="auto">
              <a:xfrm>
                <a:off x="6903720" y="1206204"/>
                <a:ext cx="457200" cy="286283"/>
              </a:xfrm>
              <a:prstGeom prst="rect">
                <a:avLst/>
              </a:prstGeom>
              <a:noFill/>
              <a:ln w="9525">
                <a:noFill/>
                <a:miter lim="800000"/>
                <a:headEnd/>
                <a:tailEnd/>
              </a:ln>
            </p:spPr>
            <p:txBody>
              <a:bodyPr>
                <a:spAutoFit/>
              </a:bodyPr>
              <a:lstStyle/>
              <a:p>
                <a:r>
                  <a:rPr lang="es-ES_tradnl" sz="1400"/>
                  <a:t>   68</a:t>
                </a:r>
              </a:p>
            </p:txBody>
          </p:sp>
          <p:cxnSp>
            <p:nvCxnSpPr>
              <p:cNvPr id="120839" name="50 Conector recto de flecha"/>
              <p:cNvCxnSpPr>
                <a:cxnSpLocks noChangeShapeType="1"/>
              </p:cNvCxnSpPr>
              <p:nvPr/>
            </p:nvCxnSpPr>
            <p:spPr bwMode="auto">
              <a:xfrm>
                <a:off x="7280910" y="1354794"/>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21858" name="Picture 2" descr="011"/>
          <p:cNvPicPr>
            <a:picLocks noChangeAspect="1" noChangeArrowheads="1"/>
          </p:cNvPicPr>
          <p:nvPr/>
        </p:nvPicPr>
        <p:blipFill>
          <a:blip r:embed="rId2" cstate="print"/>
          <a:srcRect r="12813"/>
          <a:stretch>
            <a:fillRect/>
          </a:stretch>
        </p:blipFill>
        <p:spPr bwMode="auto">
          <a:xfrm>
            <a:off x="2322513" y="0"/>
            <a:ext cx="3921125" cy="6858000"/>
          </a:xfrm>
          <a:prstGeom prst="rect">
            <a:avLst/>
          </a:prstGeom>
          <a:noFill/>
          <a:ln w="28575">
            <a:solidFill>
              <a:schemeClr val="tx1"/>
            </a:solidFill>
            <a:miter lim="800000"/>
            <a:headEnd/>
            <a:tailEnd/>
          </a:ln>
        </p:spPr>
      </p:pic>
      <p:grpSp>
        <p:nvGrpSpPr>
          <p:cNvPr id="2" name="3 Grupo"/>
          <p:cNvGrpSpPr>
            <a:grpSpLocks/>
          </p:cNvGrpSpPr>
          <p:nvPr/>
        </p:nvGrpSpPr>
        <p:grpSpPr bwMode="auto">
          <a:xfrm>
            <a:off x="2984500" y="-639763"/>
            <a:ext cx="3081338" cy="3079751"/>
            <a:chOff x="3933896" y="34290"/>
            <a:chExt cx="3080084" cy="3080084"/>
          </a:xfrm>
        </p:grpSpPr>
        <p:grpSp>
          <p:nvGrpSpPr>
            <p:cNvPr id="121860" name="51 Grupo"/>
            <p:cNvGrpSpPr>
              <a:grpSpLocks/>
            </p:cNvGrpSpPr>
            <p:nvPr/>
          </p:nvGrpSpPr>
          <p:grpSpPr bwMode="auto">
            <a:xfrm>
              <a:off x="3933896" y="34290"/>
              <a:ext cx="3080084" cy="3080084"/>
              <a:chOff x="1768644" y="1177290"/>
              <a:chExt cx="3080084" cy="3080084"/>
            </a:xfrm>
          </p:grpSpPr>
          <p:sp>
            <p:nvSpPr>
              <p:cNvPr id="121864" name="8 Elipse"/>
              <p:cNvSpPr>
                <a:spLocks noChangeArrowheads="1"/>
              </p:cNvSpPr>
              <p:nvPr/>
            </p:nvSpPr>
            <p:spPr bwMode="auto">
              <a:xfrm rot="10800000">
                <a:off x="1768644" y="1177290"/>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21865" name="46 Grupo"/>
              <p:cNvGrpSpPr>
                <a:grpSpLocks/>
              </p:cNvGrpSpPr>
              <p:nvPr/>
            </p:nvGrpSpPr>
            <p:grpSpPr bwMode="auto">
              <a:xfrm>
                <a:off x="2970296" y="1301667"/>
                <a:ext cx="1589671" cy="2861259"/>
                <a:chOff x="7458075" y="14288"/>
                <a:chExt cx="1473200" cy="2689225"/>
              </a:xfrm>
            </p:grpSpPr>
            <p:sp>
              <p:nvSpPr>
                <p:cNvPr id="121867" name="Rectangle 4"/>
                <p:cNvSpPr>
                  <a:spLocks noChangeArrowheads="1"/>
                </p:cNvSpPr>
                <p:nvPr/>
              </p:nvSpPr>
              <p:spPr bwMode="auto">
                <a:xfrm>
                  <a:off x="7505700" y="1962150"/>
                  <a:ext cx="571500" cy="727075"/>
                </a:xfrm>
                <a:prstGeom prst="rect">
                  <a:avLst/>
                </a:prstGeom>
                <a:solidFill>
                  <a:schemeClr val="bg1"/>
                </a:solidFill>
                <a:ln w="9525">
                  <a:solidFill>
                    <a:schemeClr val="tx1"/>
                  </a:solidFill>
                  <a:miter lim="800000"/>
                  <a:headEnd/>
                  <a:tailEnd/>
                </a:ln>
              </p:spPr>
              <p:txBody>
                <a:bodyPr wrap="none" anchor="ctr"/>
                <a:lstStyle/>
                <a:p>
                  <a:endParaRPr lang="es-ES_tradnl" sz="1800"/>
                </a:p>
              </p:txBody>
            </p:sp>
            <p:sp>
              <p:nvSpPr>
                <p:cNvPr id="121868" name="Rectangle 5"/>
                <p:cNvSpPr>
                  <a:spLocks noChangeArrowheads="1"/>
                </p:cNvSpPr>
                <p:nvPr/>
              </p:nvSpPr>
              <p:spPr bwMode="auto">
                <a:xfrm>
                  <a:off x="7505700" y="1200150"/>
                  <a:ext cx="574675" cy="752475"/>
                </a:xfrm>
                <a:prstGeom prst="rect">
                  <a:avLst/>
                </a:prstGeom>
                <a:solidFill>
                  <a:srgbClr val="C00000"/>
                </a:solidFill>
                <a:ln w="9525">
                  <a:solidFill>
                    <a:schemeClr val="tx1"/>
                  </a:solidFill>
                  <a:miter lim="800000"/>
                  <a:headEnd/>
                  <a:tailEnd/>
                </a:ln>
              </p:spPr>
              <p:txBody>
                <a:bodyPr wrap="none" anchor="ctr"/>
                <a:lstStyle/>
                <a:p>
                  <a:endParaRPr lang="es-ES_tradnl" sz="1800"/>
                </a:p>
              </p:txBody>
            </p:sp>
            <p:grpSp>
              <p:nvGrpSpPr>
                <p:cNvPr id="121869" name="Group 6"/>
                <p:cNvGrpSpPr>
                  <a:grpSpLocks/>
                </p:cNvGrpSpPr>
                <p:nvPr/>
              </p:nvGrpSpPr>
              <p:grpSpPr bwMode="auto">
                <a:xfrm>
                  <a:off x="7594600" y="1285875"/>
                  <a:ext cx="395288" cy="558800"/>
                  <a:chOff x="2562" y="1298"/>
                  <a:chExt cx="263" cy="363"/>
                </a:xfrm>
              </p:grpSpPr>
              <p:sp>
                <p:nvSpPr>
                  <p:cNvPr id="121897"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21898"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21899"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21900"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21901"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21902"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21903"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21904"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21905" name="Line 10"/>
                  <p:cNvSpPr>
                    <a:spLocks noChangeShapeType="1"/>
                  </p:cNvSpPr>
                  <p:nvPr/>
                </p:nvSpPr>
                <p:spPr bwMode="auto">
                  <a:xfrm>
                    <a:off x="2562" y="1477"/>
                    <a:ext cx="263" cy="0"/>
                  </a:xfrm>
                  <a:prstGeom prst="line">
                    <a:avLst/>
                  </a:prstGeom>
                  <a:noFill/>
                  <a:ln w="9525">
                    <a:solidFill>
                      <a:schemeClr val="tx1"/>
                    </a:solidFill>
                    <a:round/>
                    <a:headEnd/>
                    <a:tailEnd/>
                  </a:ln>
                </p:spPr>
                <p:txBody>
                  <a:bodyPr/>
                  <a:lstStyle/>
                  <a:p>
                    <a:endParaRPr lang="es-ES_tradnl"/>
                  </a:p>
                </p:txBody>
              </p:sp>
            </p:grpSp>
            <p:grpSp>
              <p:nvGrpSpPr>
                <p:cNvPr id="121870" name="Group 16"/>
                <p:cNvGrpSpPr>
                  <a:grpSpLocks/>
                </p:cNvGrpSpPr>
                <p:nvPr/>
              </p:nvGrpSpPr>
              <p:grpSpPr bwMode="auto">
                <a:xfrm>
                  <a:off x="7594600" y="2057400"/>
                  <a:ext cx="404813" cy="557213"/>
                  <a:chOff x="2562" y="1298"/>
                  <a:chExt cx="269" cy="363"/>
                </a:xfrm>
              </p:grpSpPr>
              <p:sp>
                <p:nvSpPr>
                  <p:cNvPr id="121888"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21889"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21890"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21891"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21892"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21893"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21894"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21895"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21896" name="Line 20"/>
                  <p:cNvSpPr>
                    <a:spLocks noChangeShapeType="1"/>
                  </p:cNvSpPr>
                  <p:nvPr/>
                </p:nvSpPr>
                <p:spPr bwMode="auto">
                  <a:xfrm>
                    <a:off x="2562" y="1477"/>
                    <a:ext cx="269" cy="0"/>
                  </a:xfrm>
                  <a:prstGeom prst="line">
                    <a:avLst/>
                  </a:prstGeom>
                  <a:noFill/>
                  <a:ln w="9525">
                    <a:solidFill>
                      <a:schemeClr val="tx1"/>
                    </a:solidFill>
                    <a:round/>
                    <a:headEnd/>
                    <a:tailEnd/>
                  </a:ln>
                </p:spPr>
                <p:txBody>
                  <a:bodyPr/>
                  <a:lstStyle/>
                  <a:p>
                    <a:endParaRPr lang="es-ES_tradnl"/>
                  </a:p>
                </p:txBody>
              </p:sp>
            </p:grpSp>
            <p:sp>
              <p:nvSpPr>
                <p:cNvPr id="121871" name="Line 26"/>
                <p:cNvSpPr>
                  <a:spLocks noChangeShapeType="1"/>
                </p:cNvSpPr>
                <p:nvPr/>
              </p:nvSpPr>
              <p:spPr bwMode="auto">
                <a:xfrm>
                  <a:off x="7508875" y="1200150"/>
                  <a:ext cx="568325" cy="0"/>
                </a:xfrm>
                <a:prstGeom prst="line">
                  <a:avLst/>
                </a:prstGeom>
                <a:noFill/>
                <a:ln w="28575">
                  <a:solidFill>
                    <a:schemeClr val="tx1"/>
                  </a:solidFill>
                  <a:round/>
                  <a:headEnd/>
                  <a:tailEnd/>
                </a:ln>
              </p:spPr>
              <p:txBody>
                <a:bodyPr/>
                <a:lstStyle/>
                <a:p>
                  <a:endParaRPr lang="es-ES_tradnl"/>
                </a:p>
              </p:txBody>
            </p:sp>
            <p:sp>
              <p:nvSpPr>
                <p:cNvPr id="121872" name="Line 27"/>
                <p:cNvSpPr>
                  <a:spLocks noChangeShapeType="1"/>
                </p:cNvSpPr>
                <p:nvPr/>
              </p:nvSpPr>
              <p:spPr bwMode="auto">
                <a:xfrm>
                  <a:off x="7508875" y="1952625"/>
                  <a:ext cx="568325" cy="0"/>
                </a:xfrm>
                <a:prstGeom prst="line">
                  <a:avLst/>
                </a:prstGeom>
                <a:noFill/>
                <a:ln w="28575">
                  <a:solidFill>
                    <a:schemeClr val="tx1"/>
                  </a:solidFill>
                  <a:round/>
                  <a:headEnd/>
                  <a:tailEnd/>
                </a:ln>
              </p:spPr>
              <p:txBody>
                <a:bodyPr/>
                <a:lstStyle/>
                <a:p>
                  <a:endParaRPr lang="es-ES_tradnl"/>
                </a:p>
              </p:txBody>
            </p:sp>
            <p:sp>
              <p:nvSpPr>
                <p:cNvPr id="121873" name="Line 28"/>
                <p:cNvSpPr>
                  <a:spLocks noChangeShapeType="1"/>
                </p:cNvSpPr>
                <p:nvPr/>
              </p:nvSpPr>
              <p:spPr bwMode="auto">
                <a:xfrm>
                  <a:off x="7508875" y="495300"/>
                  <a:ext cx="568325" cy="0"/>
                </a:xfrm>
                <a:prstGeom prst="line">
                  <a:avLst/>
                </a:prstGeom>
                <a:noFill/>
                <a:ln w="28575">
                  <a:solidFill>
                    <a:schemeClr val="tx1"/>
                  </a:solidFill>
                  <a:round/>
                  <a:headEnd/>
                  <a:tailEnd/>
                </a:ln>
              </p:spPr>
              <p:txBody>
                <a:bodyPr/>
                <a:lstStyle/>
                <a:p>
                  <a:endParaRPr lang="es-ES_tradnl"/>
                </a:p>
              </p:txBody>
            </p:sp>
            <p:sp>
              <p:nvSpPr>
                <p:cNvPr id="121874" name="Rectangle 31"/>
                <p:cNvSpPr>
                  <a:spLocks noChangeArrowheads="1"/>
                </p:cNvSpPr>
                <p:nvPr/>
              </p:nvSpPr>
              <p:spPr bwMode="auto">
                <a:xfrm>
                  <a:off x="7508875" y="469900"/>
                  <a:ext cx="569913" cy="720725"/>
                </a:xfrm>
                <a:prstGeom prst="rect">
                  <a:avLst/>
                </a:prstGeom>
                <a:solidFill>
                  <a:schemeClr val="bg1"/>
                </a:solidFill>
                <a:ln w="9525">
                  <a:solidFill>
                    <a:schemeClr val="tx1"/>
                  </a:solidFill>
                  <a:miter lim="800000"/>
                  <a:headEnd/>
                  <a:tailEnd/>
                </a:ln>
              </p:spPr>
              <p:txBody>
                <a:bodyPr wrap="none" anchor="ctr"/>
                <a:lstStyle/>
                <a:p>
                  <a:endParaRPr lang="es-ES_tradnl" sz="1800"/>
                </a:p>
              </p:txBody>
            </p:sp>
            <p:grpSp>
              <p:nvGrpSpPr>
                <p:cNvPr id="121875" name="Group 32"/>
                <p:cNvGrpSpPr>
                  <a:grpSpLocks/>
                </p:cNvGrpSpPr>
                <p:nvPr/>
              </p:nvGrpSpPr>
              <p:grpSpPr bwMode="auto">
                <a:xfrm>
                  <a:off x="7605713" y="569913"/>
                  <a:ext cx="411162" cy="557212"/>
                  <a:chOff x="2562" y="1298"/>
                  <a:chExt cx="273" cy="363"/>
                </a:xfrm>
              </p:grpSpPr>
              <p:sp>
                <p:nvSpPr>
                  <p:cNvPr id="121879"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21880"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21881"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21882"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21883" name="Line 37"/>
                  <p:cNvSpPr>
                    <a:spLocks noChangeShapeType="1"/>
                  </p:cNvSpPr>
                  <p:nvPr/>
                </p:nvSpPr>
                <p:spPr bwMode="auto">
                  <a:xfrm>
                    <a:off x="2562" y="1480"/>
                    <a:ext cx="273" cy="0"/>
                  </a:xfrm>
                  <a:prstGeom prst="line">
                    <a:avLst/>
                  </a:prstGeom>
                  <a:noFill/>
                  <a:ln w="12700">
                    <a:solidFill>
                      <a:schemeClr val="tx1"/>
                    </a:solidFill>
                    <a:round/>
                    <a:headEnd/>
                    <a:tailEnd/>
                  </a:ln>
                </p:spPr>
                <p:txBody>
                  <a:bodyPr/>
                  <a:lstStyle/>
                  <a:p>
                    <a:endParaRPr lang="es-ES_tradnl"/>
                  </a:p>
                </p:txBody>
              </p:sp>
              <p:sp>
                <p:nvSpPr>
                  <p:cNvPr id="121884"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21885"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21886"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21887"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21876" name="Rectangle 42"/>
                <p:cNvSpPr>
                  <a:spLocks noChangeArrowheads="1"/>
                </p:cNvSpPr>
                <p:nvPr/>
              </p:nvSpPr>
              <p:spPr bwMode="auto">
                <a:xfrm>
                  <a:off x="7502525" y="501650"/>
                  <a:ext cx="581025" cy="2201863"/>
                </a:xfrm>
                <a:prstGeom prst="rect">
                  <a:avLst/>
                </a:prstGeom>
                <a:noFill/>
                <a:ln w="19050">
                  <a:solidFill>
                    <a:schemeClr val="tx1"/>
                  </a:solidFill>
                  <a:miter lim="800000"/>
                  <a:headEnd/>
                  <a:tailEnd/>
                </a:ln>
              </p:spPr>
              <p:txBody>
                <a:bodyPr wrap="none" anchor="ctr"/>
                <a:lstStyle/>
                <a:p>
                  <a:endParaRPr lang="es-ES_tradnl" sz="1800"/>
                </a:p>
              </p:txBody>
            </p:sp>
            <p:sp>
              <p:nvSpPr>
                <p:cNvPr id="121877" name="Rectangle 43"/>
                <p:cNvSpPr>
                  <a:spLocks noChangeArrowheads="1"/>
                </p:cNvSpPr>
                <p:nvPr/>
              </p:nvSpPr>
              <p:spPr bwMode="auto">
                <a:xfrm>
                  <a:off x="7458075" y="14288"/>
                  <a:ext cx="669925" cy="1268918"/>
                </a:xfrm>
                <a:prstGeom prst="rect">
                  <a:avLst/>
                </a:prstGeom>
                <a:solidFill>
                  <a:srgbClr val="969696"/>
                </a:solidFill>
                <a:ln w="9525">
                  <a:solidFill>
                    <a:schemeClr val="tx1"/>
                  </a:solidFill>
                  <a:miter lim="800000"/>
                  <a:headEnd/>
                  <a:tailEnd/>
                </a:ln>
              </p:spPr>
              <p:txBody>
                <a:bodyPr wrap="none" anchor="ctr"/>
                <a:lstStyle/>
                <a:p>
                  <a:endParaRPr lang="es-ES_tradnl" sz="1800"/>
                </a:p>
              </p:txBody>
            </p:sp>
            <p:sp>
              <p:nvSpPr>
                <p:cNvPr id="121878" name="Text Box 32"/>
                <p:cNvSpPr txBox="1">
                  <a:spLocks noChangeArrowheads="1"/>
                </p:cNvSpPr>
                <p:nvPr/>
              </p:nvSpPr>
              <p:spPr bwMode="auto">
                <a:xfrm>
                  <a:off x="8113713" y="1738313"/>
                  <a:ext cx="817562" cy="369887"/>
                </a:xfrm>
                <a:prstGeom prst="rect">
                  <a:avLst/>
                </a:prstGeom>
                <a:noFill/>
                <a:ln w="9525">
                  <a:noFill/>
                  <a:miter lim="800000"/>
                  <a:headEnd/>
                  <a:tailEnd/>
                </a:ln>
              </p:spPr>
              <p:txBody>
                <a:bodyPr>
                  <a:spAutoFit/>
                </a:bodyPr>
                <a:lstStyle/>
                <a:p>
                  <a:pPr>
                    <a:spcBef>
                      <a:spcPct val="50000"/>
                    </a:spcBef>
                  </a:pPr>
                  <a:r>
                    <a:rPr lang="es-ES" sz="1800">
                      <a:latin typeface="Arial" charset="0"/>
                    </a:rPr>
                    <a:t>50</a:t>
                  </a:r>
                </a:p>
              </p:txBody>
            </p:sp>
          </p:grpSp>
          <p:sp>
            <p:nvSpPr>
              <p:cNvPr id="11" name="10 Elipse"/>
              <p:cNvSpPr/>
              <p:nvPr/>
            </p:nvSpPr>
            <p:spPr>
              <a:xfrm rot="10800000">
                <a:off x="1838466" y="1212219"/>
                <a:ext cx="2962657"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21861" name="44 Grupo"/>
            <p:cNvGrpSpPr>
              <a:grpSpLocks/>
            </p:cNvGrpSpPr>
            <p:nvPr/>
          </p:nvGrpSpPr>
          <p:grpSpPr bwMode="auto">
            <a:xfrm>
              <a:off x="4284207" y="1333317"/>
              <a:ext cx="812801" cy="307975"/>
              <a:chOff x="6893590" y="1354953"/>
              <a:chExt cx="720091" cy="286283"/>
            </a:xfrm>
          </p:grpSpPr>
          <p:sp>
            <p:nvSpPr>
              <p:cNvPr id="121862" name="49 CuadroTexto"/>
              <p:cNvSpPr txBox="1">
                <a:spLocks noChangeArrowheads="1"/>
              </p:cNvSpPr>
              <p:nvPr/>
            </p:nvSpPr>
            <p:spPr bwMode="auto">
              <a:xfrm>
                <a:off x="6893590" y="1354953"/>
                <a:ext cx="457199" cy="286283"/>
              </a:xfrm>
              <a:prstGeom prst="rect">
                <a:avLst/>
              </a:prstGeom>
              <a:noFill/>
              <a:ln w="9525">
                <a:noFill/>
                <a:miter lim="800000"/>
                <a:headEnd/>
                <a:tailEnd/>
              </a:ln>
            </p:spPr>
            <p:txBody>
              <a:bodyPr>
                <a:spAutoFit/>
              </a:bodyPr>
              <a:lstStyle/>
              <a:p>
                <a:r>
                  <a:rPr lang="es-ES_tradnl" sz="1400"/>
                  <a:t>   59</a:t>
                </a:r>
              </a:p>
            </p:txBody>
          </p:sp>
          <p:cxnSp>
            <p:nvCxnSpPr>
              <p:cNvPr id="121863" name="50 Conector recto de flecha"/>
              <p:cNvCxnSpPr>
                <a:cxnSpLocks noChangeShapeType="1"/>
              </p:cNvCxnSpPr>
              <p:nvPr/>
            </p:nvCxnSpPr>
            <p:spPr bwMode="auto">
              <a:xfrm>
                <a:off x="7270781" y="1503543"/>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22882" name="Picture 5" descr="Prueba_01"/>
          <p:cNvPicPr>
            <a:picLocks noChangeAspect="1" noChangeArrowheads="1"/>
          </p:cNvPicPr>
          <p:nvPr/>
        </p:nvPicPr>
        <p:blipFill>
          <a:blip r:embed="rId2" cstate="print"/>
          <a:srcRect/>
          <a:stretch>
            <a:fillRect/>
          </a:stretch>
        </p:blipFill>
        <p:spPr bwMode="auto">
          <a:xfrm>
            <a:off x="2359025" y="0"/>
            <a:ext cx="4510088" cy="6858000"/>
          </a:xfrm>
          <a:prstGeom prst="rect">
            <a:avLst/>
          </a:prstGeom>
          <a:noFill/>
          <a:ln w="28575">
            <a:solidFill>
              <a:schemeClr val="tx1"/>
            </a:solidFill>
            <a:miter lim="800000"/>
            <a:headEnd/>
            <a:tailEnd/>
          </a:ln>
        </p:spPr>
      </p:pic>
      <p:grpSp>
        <p:nvGrpSpPr>
          <p:cNvPr id="2" name="3 Grupo"/>
          <p:cNvGrpSpPr>
            <a:grpSpLocks/>
          </p:cNvGrpSpPr>
          <p:nvPr/>
        </p:nvGrpSpPr>
        <p:grpSpPr bwMode="auto">
          <a:xfrm>
            <a:off x="3933825" y="-765175"/>
            <a:ext cx="3079750" cy="3079750"/>
            <a:chOff x="3933896" y="34290"/>
            <a:chExt cx="3080084" cy="3080084"/>
          </a:xfrm>
        </p:grpSpPr>
        <p:grpSp>
          <p:nvGrpSpPr>
            <p:cNvPr id="122884" name="51 Grupo"/>
            <p:cNvGrpSpPr>
              <a:grpSpLocks/>
            </p:cNvGrpSpPr>
            <p:nvPr/>
          </p:nvGrpSpPr>
          <p:grpSpPr bwMode="auto">
            <a:xfrm>
              <a:off x="3933896" y="34290"/>
              <a:ext cx="3080084" cy="3080084"/>
              <a:chOff x="1768644" y="1177290"/>
              <a:chExt cx="3080084" cy="3080084"/>
            </a:xfrm>
          </p:grpSpPr>
          <p:sp>
            <p:nvSpPr>
              <p:cNvPr id="122888" name="8 Elipse"/>
              <p:cNvSpPr>
                <a:spLocks noChangeArrowheads="1"/>
              </p:cNvSpPr>
              <p:nvPr/>
            </p:nvSpPr>
            <p:spPr bwMode="auto">
              <a:xfrm rot="10800000">
                <a:off x="1768644" y="1177290"/>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22889" name="46 Grupo"/>
              <p:cNvGrpSpPr>
                <a:grpSpLocks/>
              </p:cNvGrpSpPr>
              <p:nvPr/>
            </p:nvGrpSpPr>
            <p:grpSpPr bwMode="auto">
              <a:xfrm>
                <a:off x="2970296" y="1301667"/>
                <a:ext cx="1589671" cy="2861259"/>
                <a:chOff x="7458075" y="14288"/>
                <a:chExt cx="1473200" cy="2689225"/>
              </a:xfrm>
            </p:grpSpPr>
            <p:sp>
              <p:nvSpPr>
                <p:cNvPr id="122891" name="Rectangle 4"/>
                <p:cNvSpPr>
                  <a:spLocks noChangeArrowheads="1"/>
                </p:cNvSpPr>
                <p:nvPr/>
              </p:nvSpPr>
              <p:spPr bwMode="auto">
                <a:xfrm>
                  <a:off x="7505700" y="1962150"/>
                  <a:ext cx="571500" cy="727075"/>
                </a:xfrm>
                <a:prstGeom prst="rect">
                  <a:avLst/>
                </a:prstGeom>
                <a:solidFill>
                  <a:schemeClr val="bg1"/>
                </a:solidFill>
                <a:ln w="9525">
                  <a:solidFill>
                    <a:schemeClr val="tx1"/>
                  </a:solidFill>
                  <a:miter lim="800000"/>
                  <a:headEnd/>
                  <a:tailEnd/>
                </a:ln>
              </p:spPr>
              <p:txBody>
                <a:bodyPr wrap="none" anchor="ctr"/>
                <a:lstStyle/>
                <a:p>
                  <a:endParaRPr lang="es-ES_tradnl" sz="1800"/>
                </a:p>
              </p:txBody>
            </p:sp>
            <p:sp>
              <p:nvSpPr>
                <p:cNvPr id="122892" name="Rectangle 5"/>
                <p:cNvSpPr>
                  <a:spLocks noChangeArrowheads="1"/>
                </p:cNvSpPr>
                <p:nvPr/>
              </p:nvSpPr>
              <p:spPr bwMode="auto">
                <a:xfrm>
                  <a:off x="7505700" y="1200150"/>
                  <a:ext cx="574675" cy="752475"/>
                </a:xfrm>
                <a:prstGeom prst="rect">
                  <a:avLst/>
                </a:prstGeom>
                <a:solidFill>
                  <a:srgbClr val="C00000"/>
                </a:solidFill>
                <a:ln w="9525">
                  <a:solidFill>
                    <a:schemeClr val="tx1"/>
                  </a:solidFill>
                  <a:miter lim="800000"/>
                  <a:headEnd/>
                  <a:tailEnd/>
                </a:ln>
              </p:spPr>
              <p:txBody>
                <a:bodyPr wrap="none" anchor="ctr"/>
                <a:lstStyle/>
                <a:p>
                  <a:endParaRPr lang="es-ES_tradnl" sz="1800"/>
                </a:p>
              </p:txBody>
            </p:sp>
            <p:grpSp>
              <p:nvGrpSpPr>
                <p:cNvPr id="122893" name="Group 6"/>
                <p:cNvGrpSpPr>
                  <a:grpSpLocks/>
                </p:cNvGrpSpPr>
                <p:nvPr/>
              </p:nvGrpSpPr>
              <p:grpSpPr bwMode="auto">
                <a:xfrm>
                  <a:off x="7594600" y="1285875"/>
                  <a:ext cx="395288" cy="558800"/>
                  <a:chOff x="2562" y="1298"/>
                  <a:chExt cx="263" cy="363"/>
                </a:xfrm>
              </p:grpSpPr>
              <p:sp>
                <p:nvSpPr>
                  <p:cNvPr id="122921"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22922"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22923"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22924"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22925"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22926"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22927"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22928"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22929" name="Line 10"/>
                  <p:cNvSpPr>
                    <a:spLocks noChangeShapeType="1"/>
                  </p:cNvSpPr>
                  <p:nvPr/>
                </p:nvSpPr>
                <p:spPr bwMode="auto">
                  <a:xfrm>
                    <a:off x="2562" y="1477"/>
                    <a:ext cx="263" cy="0"/>
                  </a:xfrm>
                  <a:prstGeom prst="line">
                    <a:avLst/>
                  </a:prstGeom>
                  <a:noFill/>
                  <a:ln w="9525">
                    <a:solidFill>
                      <a:schemeClr val="tx1"/>
                    </a:solidFill>
                    <a:round/>
                    <a:headEnd/>
                    <a:tailEnd/>
                  </a:ln>
                </p:spPr>
                <p:txBody>
                  <a:bodyPr/>
                  <a:lstStyle/>
                  <a:p>
                    <a:endParaRPr lang="es-ES_tradnl"/>
                  </a:p>
                </p:txBody>
              </p:sp>
            </p:grpSp>
            <p:grpSp>
              <p:nvGrpSpPr>
                <p:cNvPr id="122894" name="Group 16"/>
                <p:cNvGrpSpPr>
                  <a:grpSpLocks/>
                </p:cNvGrpSpPr>
                <p:nvPr/>
              </p:nvGrpSpPr>
              <p:grpSpPr bwMode="auto">
                <a:xfrm>
                  <a:off x="7594600" y="2057400"/>
                  <a:ext cx="404813" cy="557213"/>
                  <a:chOff x="2562" y="1298"/>
                  <a:chExt cx="269" cy="363"/>
                </a:xfrm>
              </p:grpSpPr>
              <p:sp>
                <p:nvSpPr>
                  <p:cNvPr id="122912"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22913"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22914"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22915"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22916"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22917"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22918"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22919"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22920" name="Line 20"/>
                  <p:cNvSpPr>
                    <a:spLocks noChangeShapeType="1"/>
                  </p:cNvSpPr>
                  <p:nvPr/>
                </p:nvSpPr>
                <p:spPr bwMode="auto">
                  <a:xfrm>
                    <a:off x="2562" y="1477"/>
                    <a:ext cx="269" cy="0"/>
                  </a:xfrm>
                  <a:prstGeom prst="line">
                    <a:avLst/>
                  </a:prstGeom>
                  <a:noFill/>
                  <a:ln w="9525">
                    <a:solidFill>
                      <a:schemeClr val="tx1"/>
                    </a:solidFill>
                    <a:round/>
                    <a:headEnd/>
                    <a:tailEnd/>
                  </a:ln>
                </p:spPr>
                <p:txBody>
                  <a:bodyPr/>
                  <a:lstStyle/>
                  <a:p>
                    <a:endParaRPr lang="es-ES_tradnl"/>
                  </a:p>
                </p:txBody>
              </p:sp>
            </p:grpSp>
            <p:sp>
              <p:nvSpPr>
                <p:cNvPr id="122895" name="Line 26"/>
                <p:cNvSpPr>
                  <a:spLocks noChangeShapeType="1"/>
                </p:cNvSpPr>
                <p:nvPr/>
              </p:nvSpPr>
              <p:spPr bwMode="auto">
                <a:xfrm>
                  <a:off x="7508875" y="1200150"/>
                  <a:ext cx="568325" cy="0"/>
                </a:xfrm>
                <a:prstGeom prst="line">
                  <a:avLst/>
                </a:prstGeom>
                <a:noFill/>
                <a:ln w="28575">
                  <a:solidFill>
                    <a:schemeClr val="tx1"/>
                  </a:solidFill>
                  <a:round/>
                  <a:headEnd/>
                  <a:tailEnd/>
                </a:ln>
              </p:spPr>
              <p:txBody>
                <a:bodyPr/>
                <a:lstStyle/>
                <a:p>
                  <a:endParaRPr lang="es-ES_tradnl"/>
                </a:p>
              </p:txBody>
            </p:sp>
            <p:sp>
              <p:nvSpPr>
                <p:cNvPr id="122896" name="Line 27"/>
                <p:cNvSpPr>
                  <a:spLocks noChangeShapeType="1"/>
                </p:cNvSpPr>
                <p:nvPr/>
              </p:nvSpPr>
              <p:spPr bwMode="auto">
                <a:xfrm>
                  <a:off x="7508875" y="1952625"/>
                  <a:ext cx="568325" cy="0"/>
                </a:xfrm>
                <a:prstGeom prst="line">
                  <a:avLst/>
                </a:prstGeom>
                <a:noFill/>
                <a:ln w="28575">
                  <a:solidFill>
                    <a:schemeClr val="tx1"/>
                  </a:solidFill>
                  <a:round/>
                  <a:headEnd/>
                  <a:tailEnd/>
                </a:ln>
              </p:spPr>
              <p:txBody>
                <a:bodyPr/>
                <a:lstStyle/>
                <a:p>
                  <a:endParaRPr lang="es-ES_tradnl"/>
                </a:p>
              </p:txBody>
            </p:sp>
            <p:sp>
              <p:nvSpPr>
                <p:cNvPr id="122897" name="Line 28"/>
                <p:cNvSpPr>
                  <a:spLocks noChangeShapeType="1"/>
                </p:cNvSpPr>
                <p:nvPr/>
              </p:nvSpPr>
              <p:spPr bwMode="auto">
                <a:xfrm>
                  <a:off x="7508875" y="495300"/>
                  <a:ext cx="568325" cy="0"/>
                </a:xfrm>
                <a:prstGeom prst="line">
                  <a:avLst/>
                </a:prstGeom>
                <a:noFill/>
                <a:ln w="28575">
                  <a:solidFill>
                    <a:schemeClr val="tx1"/>
                  </a:solidFill>
                  <a:round/>
                  <a:headEnd/>
                  <a:tailEnd/>
                </a:ln>
              </p:spPr>
              <p:txBody>
                <a:bodyPr/>
                <a:lstStyle/>
                <a:p>
                  <a:endParaRPr lang="es-ES_tradnl"/>
                </a:p>
              </p:txBody>
            </p:sp>
            <p:sp>
              <p:nvSpPr>
                <p:cNvPr id="122898" name="Rectangle 31"/>
                <p:cNvSpPr>
                  <a:spLocks noChangeArrowheads="1"/>
                </p:cNvSpPr>
                <p:nvPr/>
              </p:nvSpPr>
              <p:spPr bwMode="auto">
                <a:xfrm>
                  <a:off x="7508875" y="469900"/>
                  <a:ext cx="569913" cy="720725"/>
                </a:xfrm>
                <a:prstGeom prst="rect">
                  <a:avLst/>
                </a:prstGeom>
                <a:solidFill>
                  <a:schemeClr val="bg1"/>
                </a:solidFill>
                <a:ln w="9525">
                  <a:solidFill>
                    <a:schemeClr val="tx1"/>
                  </a:solidFill>
                  <a:miter lim="800000"/>
                  <a:headEnd/>
                  <a:tailEnd/>
                </a:ln>
              </p:spPr>
              <p:txBody>
                <a:bodyPr wrap="none" anchor="ctr"/>
                <a:lstStyle/>
                <a:p>
                  <a:endParaRPr lang="es-ES_tradnl" sz="1800"/>
                </a:p>
              </p:txBody>
            </p:sp>
            <p:grpSp>
              <p:nvGrpSpPr>
                <p:cNvPr id="122899" name="Group 32"/>
                <p:cNvGrpSpPr>
                  <a:grpSpLocks/>
                </p:cNvGrpSpPr>
                <p:nvPr/>
              </p:nvGrpSpPr>
              <p:grpSpPr bwMode="auto">
                <a:xfrm>
                  <a:off x="7605713" y="569913"/>
                  <a:ext cx="411162" cy="557212"/>
                  <a:chOff x="2562" y="1298"/>
                  <a:chExt cx="273" cy="363"/>
                </a:xfrm>
              </p:grpSpPr>
              <p:sp>
                <p:nvSpPr>
                  <p:cNvPr id="122903"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22904"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22905"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22906"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22907" name="Line 37"/>
                  <p:cNvSpPr>
                    <a:spLocks noChangeShapeType="1"/>
                  </p:cNvSpPr>
                  <p:nvPr/>
                </p:nvSpPr>
                <p:spPr bwMode="auto">
                  <a:xfrm>
                    <a:off x="2562" y="1480"/>
                    <a:ext cx="273" cy="0"/>
                  </a:xfrm>
                  <a:prstGeom prst="line">
                    <a:avLst/>
                  </a:prstGeom>
                  <a:noFill/>
                  <a:ln w="12700">
                    <a:solidFill>
                      <a:schemeClr val="tx1"/>
                    </a:solidFill>
                    <a:round/>
                    <a:headEnd/>
                    <a:tailEnd/>
                  </a:ln>
                </p:spPr>
                <p:txBody>
                  <a:bodyPr/>
                  <a:lstStyle/>
                  <a:p>
                    <a:endParaRPr lang="es-ES_tradnl"/>
                  </a:p>
                </p:txBody>
              </p:sp>
              <p:sp>
                <p:nvSpPr>
                  <p:cNvPr id="122908"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22909"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22910"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22911"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22900" name="Rectangle 42"/>
                <p:cNvSpPr>
                  <a:spLocks noChangeArrowheads="1"/>
                </p:cNvSpPr>
                <p:nvPr/>
              </p:nvSpPr>
              <p:spPr bwMode="auto">
                <a:xfrm>
                  <a:off x="7502525" y="501650"/>
                  <a:ext cx="581025" cy="2201863"/>
                </a:xfrm>
                <a:prstGeom prst="rect">
                  <a:avLst/>
                </a:prstGeom>
                <a:noFill/>
                <a:ln w="19050">
                  <a:solidFill>
                    <a:schemeClr val="tx1"/>
                  </a:solidFill>
                  <a:miter lim="800000"/>
                  <a:headEnd/>
                  <a:tailEnd/>
                </a:ln>
              </p:spPr>
              <p:txBody>
                <a:bodyPr wrap="none" anchor="ctr"/>
                <a:lstStyle/>
                <a:p>
                  <a:endParaRPr lang="es-ES_tradnl" sz="1800"/>
                </a:p>
              </p:txBody>
            </p:sp>
            <p:sp>
              <p:nvSpPr>
                <p:cNvPr id="122901" name="Rectangle 43"/>
                <p:cNvSpPr>
                  <a:spLocks noChangeArrowheads="1"/>
                </p:cNvSpPr>
                <p:nvPr/>
              </p:nvSpPr>
              <p:spPr bwMode="auto">
                <a:xfrm>
                  <a:off x="7458075" y="14288"/>
                  <a:ext cx="669925" cy="1268918"/>
                </a:xfrm>
                <a:prstGeom prst="rect">
                  <a:avLst/>
                </a:prstGeom>
                <a:solidFill>
                  <a:srgbClr val="969696"/>
                </a:solidFill>
                <a:ln w="9525">
                  <a:solidFill>
                    <a:schemeClr val="tx1"/>
                  </a:solidFill>
                  <a:miter lim="800000"/>
                  <a:headEnd/>
                  <a:tailEnd/>
                </a:ln>
              </p:spPr>
              <p:txBody>
                <a:bodyPr wrap="none" anchor="ctr"/>
                <a:lstStyle/>
                <a:p>
                  <a:endParaRPr lang="es-ES_tradnl" sz="1800"/>
                </a:p>
              </p:txBody>
            </p:sp>
            <p:sp>
              <p:nvSpPr>
                <p:cNvPr id="122902" name="Text Box 32"/>
                <p:cNvSpPr txBox="1">
                  <a:spLocks noChangeArrowheads="1"/>
                </p:cNvSpPr>
                <p:nvPr/>
              </p:nvSpPr>
              <p:spPr bwMode="auto">
                <a:xfrm>
                  <a:off x="8113713" y="1738313"/>
                  <a:ext cx="817562" cy="369887"/>
                </a:xfrm>
                <a:prstGeom prst="rect">
                  <a:avLst/>
                </a:prstGeom>
                <a:noFill/>
                <a:ln w="9525">
                  <a:noFill/>
                  <a:miter lim="800000"/>
                  <a:headEnd/>
                  <a:tailEnd/>
                </a:ln>
              </p:spPr>
              <p:txBody>
                <a:bodyPr>
                  <a:spAutoFit/>
                </a:bodyPr>
                <a:lstStyle/>
                <a:p>
                  <a:pPr>
                    <a:spcBef>
                      <a:spcPct val="50000"/>
                    </a:spcBef>
                  </a:pPr>
                  <a:r>
                    <a:rPr lang="es-ES" sz="1800">
                      <a:latin typeface="Arial" charset="0"/>
                    </a:rPr>
                    <a:t>50</a:t>
                  </a:r>
                </a:p>
              </p:txBody>
            </p:sp>
          </p:grpSp>
          <p:sp>
            <p:nvSpPr>
              <p:cNvPr id="11" name="10 Elipse"/>
              <p:cNvSpPr/>
              <p:nvPr/>
            </p:nvSpPr>
            <p:spPr>
              <a:xfrm rot="10800000">
                <a:off x="1838502" y="1212219"/>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22885" name="44 Grupo"/>
            <p:cNvGrpSpPr>
              <a:grpSpLocks/>
            </p:cNvGrpSpPr>
            <p:nvPr/>
          </p:nvGrpSpPr>
          <p:grpSpPr bwMode="auto">
            <a:xfrm>
              <a:off x="4284207" y="1333317"/>
              <a:ext cx="812801" cy="307975"/>
              <a:chOff x="6893590" y="1354953"/>
              <a:chExt cx="720091" cy="286283"/>
            </a:xfrm>
          </p:grpSpPr>
          <p:sp>
            <p:nvSpPr>
              <p:cNvPr id="122886" name="49 CuadroTexto"/>
              <p:cNvSpPr txBox="1">
                <a:spLocks noChangeArrowheads="1"/>
              </p:cNvSpPr>
              <p:nvPr/>
            </p:nvSpPr>
            <p:spPr bwMode="auto">
              <a:xfrm>
                <a:off x="6893590" y="1354953"/>
                <a:ext cx="457199" cy="286283"/>
              </a:xfrm>
              <a:prstGeom prst="rect">
                <a:avLst/>
              </a:prstGeom>
              <a:noFill/>
              <a:ln w="9525">
                <a:noFill/>
                <a:miter lim="800000"/>
                <a:headEnd/>
                <a:tailEnd/>
              </a:ln>
            </p:spPr>
            <p:txBody>
              <a:bodyPr>
                <a:spAutoFit/>
              </a:bodyPr>
              <a:lstStyle/>
              <a:p>
                <a:r>
                  <a:rPr lang="es-ES_tradnl" sz="1400"/>
                  <a:t>   59</a:t>
                </a:r>
              </a:p>
            </p:txBody>
          </p:sp>
          <p:cxnSp>
            <p:nvCxnSpPr>
              <p:cNvPr id="122887" name="50 Conector recto de flecha"/>
              <p:cNvCxnSpPr>
                <a:cxnSpLocks noChangeShapeType="1"/>
              </p:cNvCxnSpPr>
              <p:nvPr/>
            </p:nvCxnSpPr>
            <p:spPr bwMode="auto">
              <a:xfrm>
                <a:off x="7270781" y="1503543"/>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4450" name="4 CuadroTexto"/>
          <p:cNvSpPr txBox="1">
            <a:spLocks noChangeArrowheads="1"/>
          </p:cNvSpPr>
          <p:nvPr/>
        </p:nvSpPr>
        <p:spPr bwMode="auto">
          <a:xfrm>
            <a:off x="0" y="1474788"/>
            <a:ext cx="9144000" cy="2076450"/>
          </a:xfrm>
          <a:prstGeom prst="rect">
            <a:avLst/>
          </a:prstGeom>
          <a:solidFill>
            <a:schemeClr val="bg1"/>
          </a:solidFill>
          <a:ln w="9525">
            <a:noFill/>
            <a:miter lim="800000"/>
            <a:headEnd/>
            <a:tailEnd/>
          </a:ln>
        </p:spPr>
        <p:txBody>
          <a:bodyPr>
            <a:spAutoFit/>
          </a:bodyPr>
          <a:lstStyle/>
          <a:p>
            <a:pPr algn="ctr">
              <a:lnSpc>
                <a:spcPct val="150000"/>
              </a:lnSpc>
            </a:pPr>
            <a:r>
              <a:rPr lang="es-ES_tradnl" sz="3200" b="1">
                <a:solidFill>
                  <a:srgbClr val="000000"/>
                </a:solidFill>
                <a:latin typeface="Calibri" pitchFamily="34" charset="0"/>
              </a:rPr>
              <a:t>BOLETÍN OFICIAL DEL ESTADO</a:t>
            </a:r>
          </a:p>
          <a:p>
            <a:pPr algn="ctr">
              <a:lnSpc>
                <a:spcPct val="150000"/>
              </a:lnSpc>
            </a:pPr>
            <a:r>
              <a:rPr lang="es-ES_tradnl" sz="1800" b="1">
                <a:solidFill>
                  <a:srgbClr val="000000"/>
                </a:solidFill>
                <a:latin typeface="Calibri" pitchFamily="34" charset="0"/>
              </a:rPr>
              <a:t>Sábado 3 de enero de 2015</a:t>
            </a:r>
          </a:p>
          <a:p>
            <a:pPr algn="ctr"/>
            <a:r>
              <a:rPr lang="es-ES_tradnl" sz="1800" b="1">
                <a:solidFill>
                  <a:srgbClr val="000000"/>
                </a:solidFill>
                <a:latin typeface="Calibri" pitchFamily="34" charset="0"/>
              </a:rPr>
              <a:t>Real Decreto 1105/2014, de 26 de diciembre, por el que se establece  el currículo básico de</a:t>
            </a:r>
          </a:p>
          <a:p>
            <a:pPr algn="ctr"/>
            <a:r>
              <a:rPr lang="es-ES_tradnl" sz="1800" b="1">
                <a:solidFill>
                  <a:srgbClr val="000000"/>
                </a:solidFill>
                <a:latin typeface="Calibri" pitchFamily="34" charset="0"/>
              </a:rPr>
              <a:t>La Educación Secundaria Obligatoria y del Bachillerato.</a:t>
            </a:r>
          </a:p>
          <a:p>
            <a:pPr algn="ctr"/>
            <a:endParaRPr lang="es-ES_tradnl" sz="1800" b="1">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graphicFrame>
        <p:nvGraphicFramePr>
          <p:cNvPr id="17505" name="Group 97"/>
          <p:cNvGraphicFramePr>
            <a:graphicFrameLocks noGrp="1"/>
          </p:cNvGraphicFramePr>
          <p:nvPr/>
        </p:nvGraphicFramePr>
        <p:xfrm>
          <a:off x="457200" y="2286000"/>
          <a:ext cx="8153400" cy="2825115"/>
        </p:xfrm>
        <a:graphic>
          <a:graphicData uri="http://schemas.openxmlformats.org/drawingml/2006/table">
            <a:tbl>
              <a:tblPr/>
              <a:tblGrid>
                <a:gridCol w="2152650"/>
                <a:gridCol w="2000250"/>
                <a:gridCol w="2000250"/>
                <a:gridCol w="2000250"/>
              </a:tblGrid>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Profundidad</a:t>
                      </a:r>
                      <a:r>
                        <a:rPr kumimoji="0" lang="es-ES" sz="2800" b="0" i="0" u="none" strike="noStrike" cap="none" normalizeH="0" baseline="0" smtClean="0">
                          <a:ln>
                            <a:noFill/>
                          </a:ln>
                          <a:solidFill>
                            <a:schemeClr val="tx1"/>
                          </a:solidFill>
                          <a:effectLst/>
                          <a:latin typeface="Times New Roman" pitchFamily="18" charset="0"/>
                        </a:rPr>
                        <a:t> </a:t>
                      </a:r>
                      <a:r>
                        <a:rPr kumimoji="0" lang="es-ES" sz="2000" b="0" i="0" u="none" strike="noStrike" cap="none" normalizeH="0" baseline="0" smtClean="0">
                          <a:ln>
                            <a:noFill/>
                          </a:ln>
                          <a:solidFill>
                            <a:schemeClr val="tx1"/>
                          </a:solidFill>
                          <a:effectLst/>
                          <a:latin typeface="Times New Roman" pitchFamily="18" charset="0"/>
                        </a:rPr>
                        <a:t>(cm)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Peso en el aire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Peso en el agua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Empuje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smtClean="0">
                          <a:ln>
                            <a:noFill/>
                          </a:ln>
                          <a:solidFill>
                            <a:schemeClr val="tx1"/>
                          </a:solidFill>
                          <a:effectLst/>
                          <a:latin typeface="Times New Roman" pitchFamily="18" charset="0"/>
                        </a:rPr>
                        <a:t>(pondios)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752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10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59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30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59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r>
            </a:tbl>
          </a:graphicData>
        </a:graphic>
      </p:graphicFrame>
      <p:sp>
        <p:nvSpPr>
          <p:cNvPr id="17506" name="Rectangle 98"/>
          <p:cNvSpPr>
            <a:spLocks noChangeArrowheads="1"/>
          </p:cNvSpPr>
          <p:nvPr/>
        </p:nvSpPr>
        <p:spPr bwMode="auto">
          <a:xfrm>
            <a:off x="630238" y="3719513"/>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17507" name="Rectangle 99"/>
          <p:cNvSpPr>
            <a:spLocks noChangeArrowheads="1"/>
          </p:cNvSpPr>
          <p:nvPr/>
        </p:nvSpPr>
        <p:spPr bwMode="auto">
          <a:xfrm>
            <a:off x="630238" y="4448175"/>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17508" name="Rectangle 100"/>
          <p:cNvSpPr>
            <a:spLocks noChangeArrowheads="1"/>
          </p:cNvSpPr>
          <p:nvPr/>
        </p:nvSpPr>
        <p:spPr bwMode="auto">
          <a:xfrm>
            <a:off x="6723063" y="3719513"/>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17509" name="Rectangle 101"/>
          <p:cNvSpPr>
            <a:spLocks noChangeArrowheads="1"/>
          </p:cNvSpPr>
          <p:nvPr/>
        </p:nvSpPr>
        <p:spPr bwMode="auto">
          <a:xfrm>
            <a:off x="6723063" y="4448175"/>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17510" name="Rectangle 102"/>
          <p:cNvSpPr>
            <a:spLocks noChangeArrowheads="1"/>
          </p:cNvSpPr>
          <p:nvPr/>
        </p:nvSpPr>
        <p:spPr bwMode="auto">
          <a:xfrm>
            <a:off x="3076575" y="3706813"/>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17511" name="Rectangle 103"/>
          <p:cNvSpPr>
            <a:spLocks noChangeArrowheads="1"/>
          </p:cNvSpPr>
          <p:nvPr/>
        </p:nvSpPr>
        <p:spPr bwMode="auto">
          <a:xfrm>
            <a:off x="3076575" y="4448175"/>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17512" name="Rectangle 104"/>
          <p:cNvSpPr>
            <a:spLocks noChangeArrowheads="1"/>
          </p:cNvSpPr>
          <p:nvPr/>
        </p:nvSpPr>
        <p:spPr bwMode="auto">
          <a:xfrm>
            <a:off x="5102225" y="3706813"/>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17513" name="Rectangle 105"/>
          <p:cNvSpPr>
            <a:spLocks noChangeArrowheads="1"/>
          </p:cNvSpPr>
          <p:nvPr/>
        </p:nvSpPr>
        <p:spPr bwMode="auto">
          <a:xfrm>
            <a:off x="5102225" y="4448175"/>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12" name="Text Box 26"/>
          <p:cNvSpPr txBox="1">
            <a:spLocks noChangeArrowheads="1"/>
          </p:cNvSpPr>
          <p:nvPr/>
        </p:nvSpPr>
        <p:spPr bwMode="auto">
          <a:xfrm>
            <a:off x="0" y="0"/>
            <a:ext cx="9144000" cy="830263"/>
          </a:xfrm>
          <a:prstGeom prst="rect">
            <a:avLst/>
          </a:prstGeom>
          <a:solidFill>
            <a:srgbClr val="002060"/>
          </a:solidFill>
          <a:ln w="9525">
            <a:noFill/>
            <a:miter lim="800000"/>
            <a:headEnd/>
            <a:tailEnd/>
          </a:ln>
        </p:spPr>
        <p:txBody>
          <a:bodyPr>
            <a:spAutoFit/>
          </a:bodyPr>
          <a:lstStyle/>
          <a:p>
            <a:pPr algn="ctr">
              <a:spcBef>
                <a:spcPct val="50000"/>
              </a:spcBef>
              <a:defRPr/>
            </a:pPr>
            <a:r>
              <a:rPr lang="es-ES" sz="4800" b="1" dirty="0">
                <a:solidFill>
                  <a:srgbClr val="FFFF00"/>
                </a:solidFill>
                <a:latin typeface="+mn-lt"/>
              </a:rPr>
              <a:t>RESULTADOS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50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5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5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50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50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5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5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5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06" grpId="0" animBg="1"/>
      <p:bldP spid="17507" grpId="0" animBg="1"/>
      <p:bldP spid="17508" grpId="0" animBg="1"/>
      <p:bldP spid="17509" grpId="0" animBg="1"/>
      <p:bldP spid="17510" grpId="0" animBg="1"/>
      <p:bldP spid="17511" grpId="0" animBg="1"/>
      <p:bldP spid="17512" grpId="0" animBg="1"/>
      <p:bldP spid="1751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87043" name="Rectangle 3"/>
          <p:cNvSpPr>
            <a:spLocks noGrp="1" noChangeArrowheads="1"/>
          </p:cNvSpPr>
          <p:nvPr>
            <p:ph type="subTitle" idx="1"/>
          </p:nvPr>
        </p:nvSpPr>
        <p:spPr>
          <a:xfrm>
            <a:off x="228600" y="2049463"/>
            <a:ext cx="8610600" cy="2209800"/>
          </a:xfrm>
          <a:solidFill>
            <a:schemeClr val="bg1"/>
          </a:solidFill>
          <a:ln>
            <a:solidFill>
              <a:srgbClr val="000099"/>
            </a:solidFill>
          </a:ln>
        </p:spPr>
        <p:txBody>
          <a:bodyPr/>
          <a:lstStyle/>
          <a:p>
            <a:pPr eaLnBrk="1" hangingPunct="1"/>
            <a:r>
              <a:rPr lang="es-ES" sz="4000" b="1" smtClean="0">
                <a:solidFill>
                  <a:srgbClr val="009900"/>
                </a:solidFill>
              </a:rPr>
              <a:t>El empuje </a:t>
            </a:r>
            <a:r>
              <a:rPr lang="es-ES" sz="4000" b="1" smtClean="0">
                <a:solidFill>
                  <a:srgbClr val="FF0000"/>
                </a:solidFill>
              </a:rPr>
              <a:t>no</a:t>
            </a:r>
            <a:r>
              <a:rPr lang="es-ES" sz="4000" b="1" smtClean="0">
                <a:solidFill>
                  <a:srgbClr val="009900"/>
                </a:solidFill>
              </a:rPr>
              <a:t> depende de la profundidad a la que está sumergido el cuerpo.</a:t>
            </a:r>
          </a:p>
        </p:txBody>
      </p:sp>
      <p:sp>
        <p:nvSpPr>
          <p:cNvPr id="4" name="Text Box 26"/>
          <p:cNvSpPr txBox="1">
            <a:spLocks noChangeArrowheads="1"/>
          </p:cNvSpPr>
          <p:nvPr/>
        </p:nvSpPr>
        <p:spPr bwMode="auto">
          <a:xfrm>
            <a:off x="0" y="0"/>
            <a:ext cx="9144000" cy="830263"/>
          </a:xfrm>
          <a:prstGeom prst="rect">
            <a:avLst/>
          </a:prstGeom>
          <a:solidFill>
            <a:srgbClr val="002060"/>
          </a:solidFill>
          <a:ln w="9525">
            <a:noFill/>
            <a:miter lim="800000"/>
            <a:headEnd/>
            <a:tailEnd/>
          </a:ln>
        </p:spPr>
        <p:txBody>
          <a:bodyPr>
            <a:spAutoFit/>
          </a:bodyPr>
          <a:lstStyle/>
          <a:p>
            <a:pPr algn="ctr">
              <a:spcBef>
                <a:spcPct val="50000"/>
              </a:spcBef>
              <a:defRPr/>
            </a:pPr>
            <a:r>
              <a:rPr lang="es-ES" sz="4800" b="1" dirty="0">
                <a:solidFill>
                  <a:srgbClr val="FFFF00"/>
                </a:solidFill>
                <a:latin typeface="+mn-lt"/>
              </a:rPr>
              <a:t>CONCLUSIÓN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Effect transition="in" filter="fade">
                                      <p:cBhvr>
                                        <p:cTn id="7" dur="1000"/>
                                        <p:tgtEl>
                                          <p:spTgt spid="870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708025" y="868363"/>
            <a:ext cx="7772400" cy="2400300"/>
          </a:xfrm>
          <a:solidFill>
            <a:schemeClr val="bg1"/>
          </a:solidFill>
          <a:ln>
            <a:solidFill>
              <a:schemeClr val="tx1"/>
            </a:solidFill>
          </a:ln>
        </p:spPr>
        <p:txBody>
          <a:bodyPr/>
          <a:lstStyle/>
          <a:p>
            <a:pPr eaLnBrk="1" hangingPunct="1"/>
            <a:r>
              <a:rPr lang="es-ES" sz="4000" smtClean="0"/>
              <a:t> </a:t>
            </a:r>
            <a:r>
              <a:rPr lang="es-ES" sz="6600" b="1" smtClean="0">
                <a:solidFill>
                  <a:srgbClr val="FF0000"/>
                </a:solidFill>
              </a:rPr>
              <a:t>2</a:t>
            </a:r>
            <a:r>
              <a:rPr lang="es-ES" sz="4000" smtClean="0"/>
              <a:t/>
            </a:r>
            <a:br>
              <a:rPr lang="es-ES" sz="4000" smtClean="0"/>
            </a:br>
            <a:r>
              <a:rPr lang="es-ES" sz="4000" b="1" smtClean="0">
                <a:solidFill>
                  <a:schemeClr val="accent2"/>
                </a:solidFill>
              </a:rPr>
              <a:t>ESTUDIO DE LA VARIACIÓN DEL EMPUJE CON:</a:t>
            </a:r>
            <a:endParaRPr lang="es-ES" sz="4000" b="1" smtClean="0">
              <a:solidFill>
                <a:srgbClr val="009900"/>
              </a:solidFill>
            </a:endParaRPr>
          </a:p>
        </p:txBody>
      </p:sp>
      <p:sp>
        <p:nvSpPr>
          <p:cNvPr id="4" name="Text Box 4"/>
          <p:cNvSpPr txBox="1">
            <a:spLocks noChangeArrowheads="1"/>
          </p:cNvSpPr>
          <p:nvPr/>
        </p:nvSpPr>
        <p:spPr bwMode="auto">
          <a:xfrm>
            <a:off x="1143000" y="4137025"/>
            <a:ext cx="6934200" cy="762000"/>
          </a:xfrm>
          <a:prstGeom prst="rect">
            <a:avLst/>
          </a:prstGeom>
          <a:solidFill>
            <a:schemeClr val="bg1"/>
          </a:solidFill>
          <a:ln w="9525">
            <a:solidFill>
              <a:srgbClr val="000099"/>
            </a:solidFill>
            <a:miter lim="800000"/>
            <a:headEnd/>
            <a:tailEnd/>
          </a:ln>
        </p:spPr>
        <p:txBody>
          <a:bodyPr>
            <a:spAutoFit/>
          </a:bodyPr>
          <a:lstStyle/>
          <a:p>
            <a:pPr algn="ctr">
              <a:spcBef>
                <a:spcPct val="50000"/>
              </a:spcBef>
            </a:pPr>
            <a:r>
              <a:rPr lang="es-ES" sz="4400" b="1">
                <a:solidFill>
                  <a:srgbClr val="009900"/>
                </a:solidFill>
              </a:rPr>
              <a:t>LA FORMA DEL SÓLIDO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159747" name="Rectangle 1027"/>
          <p:cNvSpPr>
            <a:spLocks noGrp="1" noChangeArrowheads="1"/>
          </p:cNvSpPr>
          <p:nvPr>
            <p:ph type="subTitle" idx="1"/>
          </p:nvPr>
        </p:nvSpPr>
        <p:spPr>
          <a:xfrm>
            <a:off x="750888" y="1912938"/>
            <a:ext cx="7543800" cy="2895600"/>
          </a:xfrm>
          <a:solidFill>
            <a:schemeClr val="bg1"/>
          </a:solidFill>
          <a:ln>
            <a:solidFill>
              <a:srgbClr val="000099"/>
            </a:solidFill>
          </a:ln>
        </p:spPr>
        <p:txBody>
          <a:bodyPr/>
          <a:lstStyle/>
          <a:p>
            <a:pPr eaLnBrk="1" hangingPunct="1"/>
            <a:r>
              <a:rPr lang="es-ES" sz="4400" b="1" smtClean="0">
                <a:solidFill>
                  <a:schemeClr val="accent2"/>
                </a:solidFill>
                <a:latin typeface="Calibri" pitchFamily="34" charset="0"/>
              </a:rPr>
              <a:t>Cuerpos de igual volumen y naturaleza, pero de distinta forma, se sumergirán en un mismo líquido.</a:t>
            </a:r>
          </a:p>
        </p:txBody>
      </p:sp>
      <p:sp>
        <p:nvSpPr>
          <p:cNvPr id="4" name="Rectangle 2"/>
          <p:cNvSpPr txBox="1">
            <a:spLocks noChangeArrowheads="1"/>
          </p:cNvSpPr>
          <p:nvPr/>
        </p:nvSpPr>
        <p:spPr bwMode="auto">
          <a:xfrm>
            <a:off x="0" y="0"/>
            <a:ext cx="9144000" cy="917575"/>
          </a:xfrm>
          <a:prstGeom prst="rect">
            <a:avLst/>
          </a:prstGeom>
          <a:solidFill>
            <a:srgbClr val="002060"/>
          </a:solidFill>
          <a:ln w="9525">
            <a:solidFill>
              <a:schemeClr val="tx1"/>
            </a:solidFill>
            <a:miter lim="800000"/>
            <a:headEnd/>
            <a:tailEnd/>
          </a:ln>
        </p:spPr>
        <p:txBody>
          <a:bodyPr anchor="ctr"/>
          <a:lstStyle/>
          <a:p>
            <a:pPr algn="ctr">
              <a:defRPr/>
            </a:pPr>
            <a:r>
              <a:rPr lang="es-ES" sz="4800" b="1" kern="0">
                <a:solidFill>
                  <a:srgbClr val="FFFF00"/>
                </a:solidFill>
                <a:latin typeface="+mj-lt"/>
                <a:ea typeface="+mj-ea"/>
                <a:cs typeface="+mj-cs"/>
              </a:rPr>
              <a:t>DISEÑO</a:t>
            </a:r>
            <a:endParaRPr lang="es-ES" sz="4800" b="1" kern="0" dirty="0">
              <a:solidFill>
                <a:srgbClr val="FFFF00"/>
              </a:solidFill>
              <a:latin typeface="+mj-lt"/>
              <a:ea typeface="+mj-ea"/>
              <a:cs typeface="+mj-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animEffect transition="in" filter="fade">
                                      <p:cBhvr>
                                        <p:cTn id="7" dur="1000"/>
                                        <p:tgtEl>
                                          <p:spTgt spid="1597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28002" name="Picture 3" descr="17"/>
          <p:cNvPicPr>
            <a:picLocks noChangeAspect="1" noChangeArrowheads="1"/>
          </p:cNvPicPr>
          <p:nvPr/>
        </p:nvPicPr>
        <p:blipFill>
          <a:blip r:embed="rId2" cstate="print"/>
          <a:srcRect/>
          <a:stretch>
            <a:fillRect/>
          </a:stretch>
        </p:blipFill>
        <p:spPr bwMode="auto">
          <a:xfrm>
            <a:off x="2293938" y="0"/>
            <a:ext cx="4556125" cy="6858000"/>
          </a:xfrm>
          <a:prstGeom prst="rect">
            <a:avLst/>
          </a:prstGeom>
          <a:noFill/>
          <a:ln w="28575">
            <a:solidFill>
              <a:schemeClr val="tx1"/>
            </a:solidFill>
            <a:miter lim="800000"/>
            <a:headEnd/>
            <a:tailEnd/>
          </a:ln>
        </p:spPr>
      </p:pic>
      <p:grpSp>
        <p:nvGrpSpPr>
          <p:cNvPr id="2" name="93 Grupo"/>
          <p:cNvGrpSpPr>
            <a:grpSpLocks/>
          </p:cNvGrpSpPr>
          <p:nvPr/>
        </p:nvGrpSpPr>
        <p:grpSpPr bwMode="auto">
          <a:xfrm>
            <a:off x="3695700" y="0"/>
            <a:ext cx="3079750" cy="3079750"/>
            <a:chOff x="4679083" y="1854668"/>
            <a:chExt cx="3080084" cy="3080084"/>
          </a:xfrm>
        </p:grpSpPr>
        <p:grpSp>
          <p:nvGrpSpPr>
            <p:cNvPr id="128004" name="104 Grupo"/>
            <p:cNvGrpSpPr>
              <a:grpSpLocks/>
            </p:cNvGrpSpPr>
            <p:nvPr/>
          </p:nvGrpSpPr>
          <p:grpSpPr bwMode="auto">
            <a:xfrm rot="10800000">
              <a:off x="4679083" y="1854668"/>
              <a:ext cx="3080084" cy="3080084"/>
              <a:chOff x="3886200" y="2045368"/>
              <a:chExt cx="3080084" cy="3080084"/>
            </a:xfrm>
          </p:grpSpPr>
          <p:sp>
            <p:nvSpPr>
              <p:cNvPr id="128008" name="98 Elipse"/>
              <p:cNvSpPr>
                <a:spLocks noChangeArrowheads="1"/>
              </p:cNvSpPr>
              <p:nvPr/>
            </p:nvSpPr>
            <p:spPr bwMode="auto">
              <a:xfrm>
                <a:off x="38862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28009" name="103 Grupo"/>
              <p:cNvGrpSpPr>
                <a:grpSpLocks/>
              </p:cNvGrpSpPr>
              <p:nvPr/>
            </p:nvGrpSpPr>
            <p:grpSpPr bwMode="auto">
              <a:xfrm>
                <a:off x="4376487" y="2102152"/>
                <a:ext cx="1458829" cy="2894327"/>
                <a:chOff x="503439" y="2054026"/>
                <a:chExt cx="1487450" cy="2951111"/>
              </a:xfrm>
            </p:grpSpPr>
            <p:sp>
              <p:nvSpPr>
                <p:cNvPr id="128011" name="Text Box 32"/>
                <p:cNvSpPr txBox="1">
                  <a:spLocks noChangeArrowheads="1"/>
                </p:cNvSpPr>
                <p:nvPr/>
              </p:nvSpPr>
              <p:spPr bwMode="auto">
                <a:xfrm rot="10800000">
                  <a:off x="587662" y="3368911"/>
                  <a:ext cx="596298"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160</a:t>
                  </a:r>
                </a:p>
              </p:txBody>
            </p:sp>
            <p:sp>
              <p:nvSpPr>
                <p:cNvPr id="128012" name="Text Box 32"/>
                <p:cNvSpPr txBox="1">
                  <a:spLocks noChangeArrowheads="1"/>
                </p:cNvSpPr>
                <p:nvPr/>
              </p:nvSpPr>
              <p:spPr bwMode="auto">
                <a:xfrm rot="10800000">
                  <a:off x="503439" y="2672875"/>
                  <a:ext cx="680519"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140</a:t>
                  </a:r>
                </a:p>
              </p:txBody>
            </p:sp>
            <p:grpSp>
              <p:nvGrpSpPr>
                <p:cNvPr id="128013" name="102 Grupo"/>
                <p:cNvGrpSpPr>
                  <a:grpSpLocks/>
                </p:cNvGrpSpPr>
                <p:nvPr/>
              </p:nvGrpSpPr>
              <p:grpSpPr bwMode="auto">
                <a:xfrm>
                  <a:off x="1122176" y="2054026"/>
                  <a:ext cx="868713" cy="2951111"/>
                  <a:chOff x="1122176" y="2054026"/>
                  <a:chExt cx="868713" cy="2951111"/>
                </a:xfrm>
              </p:grpSpPr>
              <p:sp>
                <p:nvSpPr>
                  <p:cNvPr id="128014" name="Rectangle 42"/>
                  <p:cNvSpPr>
                    <a:spLocks noChangeArrowheads="1"/>
                  </p:cNvSpPr>
                  <p:nvPr/>
                </p:nvSpPr>
                <p:spPr bwMode="auto">
                  <a:xfrm rot="10800000">
                    <a:off x="1180247" y="2054026"/>
                    <a:ext cx="752575" cy="2241464"/>
                  </a:xfrm>
                  <a:prstGeom prst="rect">
                    <a:avLst/>
                  </a:prstGeom>
                  <a:solidFill>
                    <a:srgbClr val="C00000"/>
                  </a:solidFill>
                  <a:ln w="19050">
                    <a:solidFill>
                      <a:schemeClr val="tx1"/>
                    </a:solidFill>
                    <a:miter lim="800000"/>
                    <a:headEnd/>
                    <a:tailEnd/>
                  </a:ln>
                </p:spPr>
                <p:txBody>
                  <a:bodyPr wrap="none" anchor="ctr"/>
                  <a:lstStyle/>
                  <a:p>
                    <a:endParaRPr lang="es-ES_tradnl">
                      <a:solidFill>
                        <a:srgbClr val="C00000"/>
                      </a:solidFill>
                    </a:endParaRPr>
                  </a:p>
                </p:txBody>
              </p:sp>
              <p:sp>
                <p:nvSpPr>
                  <p:cNvPr id="128015" name="Rectangle 5"/>
                  <p:cNvSpPr>
                    <a:spLocks noChangeArrowheads="1"/>
                  </p:cNvSpPr>
                  <p:nvPr/>
                </p:nvSpPr>
                <p:spPr bwMode="auto">
                  <a:xfrm rot="10800000">
                    <a:off x="1184893" y="2818214"/>
                    <a:ext cx="743284" cy="766511"/>
                  </a:xfrm>
                  <a:prstGeom prst="rect">
                    <a:avLst/>
                  </a:prstGeom>
                  <a:solidFill>
                    <a:srgbClr val="C000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28016" name="Group 6"/>
                  <p:cNvGrpSpPr>
                    <a:grpSpLocks/>
                  </p:cNvGrpSpPr>
                  <p:nvPr/>
                </p:nvGrpSpPr>
                <p:grpSpPr bwMode="auto">
                  <a:xfrm rot="10800000">
                    <a:off x="1266189" y="2927384"/>
                    <a:ext cx="534235" cy="569076"/>
                    <a:chOff x="2562" y="1298"/>
                    <a:chExt cx="273" cy="363"/>
                  </a:xfrm>
                </p:grpSpPr>
                <p:sp>
                  <p:nvSpPr>
                    <p:cNvPr id="128043"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28044"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28045"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28046"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28047"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28048"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28049"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28050"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28051"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28017"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28018"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28019"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28020" name="Rectangle 31"/>
                  <p:cNvSpPr>
                    <a:spLocks noChangeArrowheads="1"/>
                  </p:cNvSpPr>
                  <p:nvPr/>
                </p:nvSpPr>
                <p:spPr bwMode="auto">
                  <a:xfrm rot="10800000">
                    <a:off x="1187215" y="3594016"/>
                    <a:ext cx="738638" cy="733992"/>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28021" name="Group 32"/>
                  <p:cNvGrpSpPr>
                    <a:grpSpLocks/>
                  </p:cNvGrpSpPr>
                  <p:nvPr/>
                </p:nvGrpSpPr>
                <p:grpSpPr bwMode="auto">
                  <a:xfrm rot="10800000">
                    <a:off x="1266189" y="3659053"/>
                    <a:ext cx="534235" cy="566754"/>
                    <a:chOff x="2562" y="1298"/>
                    <a:chExt cx="273" cy="363"/>
                  </a:xfrm>
                </p:grpSpPr>
                <p:sp>
                  <p:nvSpPr>
                    <p:cNvPr id="128034"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28035"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28036"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28037"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28038"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28039"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28040"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28041"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28042"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28022" name="Rectangle 43"/>
                  <p:cNvSpPr>
                    <a:spLocks noChangeArrowheads="1"/>
                  </p:cNvSpPr>
                  <p:nvPr/>
                </p:nvSpPr>
                <p:spPr bwMode="auto">
                  <a:xfrm rot="10800000">
                    <a:off x="1122176" y="4230676"/>
                    <a:ext cx="868713" cy="774461"/>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28023" name="Rectangle 4"/>
                  <p:cNvSpPr>
                    <a:spLocks noChangeArrowheads="1"/>
                  </p:cNvSpPr>
                  <p:nvPr/>
                </p:nvSpPr>
                <p:spPr bwMode="auto">
                  <a:xfrm rot="10800000">
                    <a:off x="1189538" y="2067962"/>
                    <a:ext cx="738638" cy="74096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28024" name="Group 16"/>
                  <p:cNvGrpSpPr>
                    <a:grpSpLocks/>
                  </p:cNvGrpSpPr>
                  <p:nvPr/>
                </p:nvGrpSpPr>
                <p:grpSpPr bwMode="auto">
                  <a:xfrm rot="10800000">
                    <a:off x="1290251" y="2168678"/>
                    <a:ext cx="534235" cy="566754"/>
                    <a:chOff x="2562" y="1298"/>
                    <a:chExt cx="273" cy="363"/>
                  </a:xfrm>
                </p:grpSpPr>
                <p:sp>
                  <p:nvSpPr>
                    <p:cNvPr id="128025"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28026"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28027"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28028"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28029"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28030"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28031"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28032"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28033"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101" name="100 Elipse"/>
              <p:cNvSpPr/>
              <p:nvPr/>
            </p:nvSpPr>
            <p:spPr>
              <a:xfrm>
                <a:off x="4035441" y="2092998"/>
                <a:ext cx="2961008"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28005" name="44 Grupo"/>
            <p:cNvGrpSpPr>
              <a:grpSpLocks/>
            </p:cNvGrpSpPr>
            <p:nvPr/>
          </p:nvGrpSpPr>
          <p:grpSpPr bwMode="auto">
            <a:xfrm>
              <a:off x="4855709" y="2567757"/>
              <a:ext cx="938531" cy="307777"/>
              <a:chOff x="6792330" y="1206204"/>
              <a:chExt cx="831480" cy="286099"/>
            </a:xfrm>
          </p:grpSpPr>
          <p:sp>
            <p:nvSpPr>
              <p:cNvPr id="128006" name="49 CuadroTexto"/>
              <p:cNvSpPr txBox="1">
                <a:spLocks noChangeArrowheads="1"/>
              </p:cNvSpPr>
              <p:nvPr/>
            </p:nvSpPr>
            <p:spPr bwMode="auto">
              <a:xfrm>
                <a:off x="6792330" y="1206204"/>
                <a:ext cx="548624" cy="286099"/>
              </a:xfrm>
              <a:prstGeom prst="rect">
                <a:avLst/>
              </a:prstGeom>
              <a:noFill/>
              <a:ln w="9525">
                <a:noFill/>
                <a:miter lim="800000"/>
                <a:headEnd/>
                <a:tailEnd/>
              </a:ln>
            </p:spPr>
            <p:txBody>
              <a:bodyPr>
                <a:spAutoFit/>
              </a:bodyPr>
              <a:lstStyle/>
              <a:p>
                <a:r>
                  <a:rPr lang="es-ES_tradnl" sz="1400"/>
                  <a:t>   178</a:t>
                </a:r>
              </a:p>
            </p:txBody>
          </p:sp>
          <p:cxnSp>
            <p:nvCxnSpPr>
              <p:cNvPr id="128007" name="50 Conector recto de flecha"/>
              <p:cNvCxnSpPr>
                <a:cxnSpLocks noChangeShapeType="1"/>
              </p:cNvCxnSpPr>
              <p:nvPr/>
            </p:nvCxnSpPr>
            <p:spPr bwMode="auto">
              <a:xfrm>
                <a:off x="7280910" y="1354794"/>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29026" name="Picture 2" descr="18"/>
          <p:cNvPicPr>
            <a:picLocks noChangeAspect="1" noChangeArrowheads="1"/>
          </p:cNvPicPr>
          <p:nvPr/>
        </p:nvPicPr>
        <p:blipFill>
          <a:blip r:embed="rId2" cstate="print"/>
          <a:srcRect/>
          <a:stretch>
            <a:fillRect/>
          </a:stretch>
        </p:blipFill>
        <p:spPr bwMode="auto">
          <a:xfrm>
            <a:off x="2293938" y="0"/>
            <a:ext cx="4556125" cy="6858000"/>
          </a:xfrm>
          <a:prstGeom prst="rect">
            <a:avLst/>
          </a:prstGeom>
          <a:noFill/>
          <a:ln w="28575">
            <a:solidFill>
              <a:schemeClr val="tx1"/>
            </a:solidFill>
            <a:miter lim="800000"/>
            <a:headEnd/>
            <a:tailEnd/>
          </a:ln>
        </p:spPr>
      </p:pic>
      <p:grpSp>
        <p:nvGrpSpPr>
          <p:cNvPr id="2" name="93 Grupo"/>
          <p:cNvGrpSpPr>
            <a:grpSpLocks/>
          </p:cNvGrpSpPr>
          <p:nvPr/>
        </p:nvGrpSpPr>
        <p:grpSpPr bwMode="auto">
          <a:xfrm>
            <a:off x="4324350" y="0"/>
            <a:ext cx="3079750" cy="3079750"/>
            <a:chOff x="2896003" y="1671788"/>
            <a:chExt cx="3080084" cy="3080084"/>
          </a:xfrm>
        </p:grpSpPr>
        <p:grpSp>
          <p:nvGrpSpPr>
            <p:cNvPr id="129028" name="104 Grupo"/>
            <p:cNvGrpSpPr>
              <a:grpSpLocks/>
            </p:cNvGrpSpPr>
            <p:nvPr/>
          </p:nvGrpSpPr>
          <p:grpSpPr bwMode="auto">
            <a:xfrm rot="10800000">
              <a:off x="2896003" y="1671788"/>
              <a:ext cx="3080084" cy="3080084"/>
              <a:chOff x="3657600" y="2045368"/>
              <a:chExt cx="3080084" cy="3080084"/>
            </a:xfrm>
          </p:grpSpPr>
          <p:sp>
            <p:nvSpPr>
              <p:cNvPr id="129031" name="45 Elipse"/>
              <p:cNvSpPr>
                <a:spLocks noChangeArrowheads="1"/>
              </p:cNvSpPr>
              <p:nvPr/>
            </p:nvSpPr>
            <p:spPr bwMode="auto">
              <a:xfrm>
                <a:off x="36576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29032" name="103 Grupo"/>
              <p:cNvGrpSpPr>
                <a:grpSpLocks/>
              </p:cNvGrpSpPr>
              <p:nvPr/>
            </p:nvGrpSpPr>
            <p:grpSpPr bwMode="auto">
              <a:xfrm>
                <a:off x="4319337" y="2102152"/>
                <a:ext cx="1515979" cy="2894327"/>
                <a:chOff x="445168" y="2054026"/>
                <a:chExt cx="1545721" cy="2951111"/>
              </a:xfrm>
            </p:grpSpPr>
            <p:sp>
              <p:nvSpPr>
                <p:cNvPr id="129034" name="Text Box 32"/>
                <p:cNvSpPr txBox="1">
                  <a:spLocks noChangeArrowheads="1"/>
                </p:cNvSpPr>
                <p:nvPr/>
              </p:nvSpPr>
              <p:spPr bwMode="auto">
                <a:xfrm rot="10800000">
                  <a:off x="564352" y="3368911"/>
                  <a:ext cx="596298"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100</a:t>
                  </a:r>
                </a:p>
              </p:txBody>
            </p:sp>
            <p:sp>
              <p:nvSpPr>
                <p:cNvPr id="129035" name="Text Box 32"/>
                <p:cNvSpPr txBox="1">
                  <a:spLocks noChangeArrowheads="1"/>
                </p:cNvSpPr>
                <p:nvPr/>
              </p:nvSpPr>
              <p:spPr bwMode="auto">
                <a:xfrm rot="10800000">
                  <a:off x="445168" y="2672875"/>
                  <a:ext cx="680519"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80</a:t>
                  </a:r>
                </a:p>
              </p:txBody>
            </p:sp>
            <p:grpSp>
              <p:nvGrpSpPr>
                <p:cNvPr id="129036" name="102 Grupo"/>
                <p:cNvGrpSpPr>
                  <a:grpSpLocks/>
                </p:cNvGrpSpPr>
                <p:nvPr/>
              </p:nvGrpSpPr>
              <p:grpSpPr bwMode="auto">
                <a:xfrm>
                  <a:off x="1122176" y="2054026"/>
                  <a:ext cx="868713" cy="2951111"/>
                  <a:chOff x="1122176" y="2054026"/>
                  <a:chExt cx="868713" cy="2951111"/>
                </a:xfrm>
              </p:grpSpPr>
              <p:sp>
                <p:nvSpPr>
                  <p:cNvPr id="129037" name="Rectangle 5"/>
                  <p:cNvSpPr>
                    <a:spLocks noChangeArrowheads="1"/>
                  </p:cNvSpPr>
                  <p:nvPr/>
                </p:nvSpPr>
                <p:spPr bwMode="auto">
                  <a:xfrm rot="10800000">
                    <a:off x="1184893" y="2818214"/>
                    <a:ext cx="743284" cy="76651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29038" name="Group 6"/>
                  <p:cNvGrpSpPr>
                    <a:grpSpLocks/>
                  </p:cNvGrpSpPr>
                  <p:nvPr/>
                </p:nvGrpSpPr>
                <p:grpSpPr bwMode="auto">
                  <a:xfrm rot="10800000">
                    <a:off x="1266189" y="2927384"/>
                    <a:ext cx="534235" cy="569076"/>
                    <a:chOff x="2562" y="1298"/>
                    <a:chExt cx="273" cy="363"/>
                  </a:xfrm>
                </p:grpSpPr>
                <p:sp>
                  <p:nvSpPr>
                    <p:cNvPr id="129066"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29067"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29068"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29069"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29070"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29071"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29072"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29073"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29074"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29039"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29040"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29041"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29042" name="Rectangle 31"/>
                  <p:cNvSpPr>
                    <a:spLocks noChangeArrowheads="1"/>
                  </p:cNvSpPr>
                  <p:nvPr/>
                </p:nvSpPr>
                <p:spPr bwMode="auto">
                  <a:xfrm rot="10800000">
                    <a:off x="1187215" y="3594016"/>
                    <a:ext cx="738638" cy="733992"/>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29043" name="Group 32"/>
                  <p:cNvGrpSpPr>
                    <a:grpSpLocks/>
                  </p:cNvGrpSpPr>
                  <p:nvPr/>
                </p:nvGrpSpPr>
                <p:grpSpPr bwMode="auto">
                  <a:xfrm rot="10800000">
                    <a:off x="1266189" y="3659053"/>
                    <a:ext cx="534235" cy="566754"/>
                    <a:chOff x="2562" y="1298"/>
                    <a:chExt cx="273" cy="363"/>
                  </a:xfrm>
                </p:grpSpPr>
                <p:sp>
                  <p:nvSpPr>
                    <p:cNvPr id="129057"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29058"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29059"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29060"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29061"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29062"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29063"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29064"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29065"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29044" name="Rectangle 42"/>
                  <p:cNvSpPr>
                    <a:spLocks noChangeArrowheads="1"/>
                  </p:cNvSpPr>
                  <p:nvPr/>
                </p:nvSpPr>
                <p:spPr bwMode="auto">
                  <a:xfrm rot="10800000">
                    <a:off x="1180247" y="2054026"/>
                    <a:ext cx="752575" cy="2241464"/>
                  </a:xfrm>
                  <a:prstGeom prst="rect">
                    <a:avLst/>
                  </a:prstGeom>
                  <a:noFill/>
                  <a:ln w="19050">
                    <a:solidFill>
                      <a:schemeClr val="tx1"/>
                    </a:solidFill>
                    <a:miter lim="800000"/>
                    <a:headEnd/>
                    <a:tailEnd/>
                  </a:ln>
                </p:spPr>
                <p:txBody>
                  <a:bodyPr wrap="none" anchor="ctr"/>
                  <a:lstStyle/>
                  <a:p>
                    <a:endParaRPr lang="es-ES_tradnl">
                      <a:solidFill>
                        <a:srgbClr val="000000"/>
                      </a:solidFill>
                    </a:endParaRPr>
                  </a:p>
                </p:txBody>
              </p:sp>
              <p:sp>
                <p:nvSpPr>
                  <p:cNvPr id="129045" name="Rectangle 43"/>
                  <p:cNvSpPr>
                    <a:spLocks noChangeArrowheads="1"/>
                  </p:cNvSpPr>
                  <p:nvPr/>
                </p:nvSpPr>
                <p:spPr bwMode="auto">
                  <a:xfrm rot="10800000">
                    <a:off x="1122176" y="4149096"/>
                    <a:ext cx="868713" cy="856041"/>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29046" name="Rectangle 4"/>
                  <p:cNvSpPr>
                    <a:spLocks noChangeArrowheads="1"/>
                  </p:cNvSpPr>
                  <p:nvPr/>
                </p:nvSpPr>
                <p:spPr bwMode="auto">
                  <a:xfrm rot="10800000">
                    <a:off x="1189538" y="2067962"/>
                    <a:ext cx="738638" cy="740961"/>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29047" name="Group 16"/>
                  <p:cNvGrpSpPr>
                    <a:grpSpLocks/>
                  </p:cNvGrpSpPr>
                  <p:nvPr/>
                </p:nvGrpSpPr>
                <p:grpSpPr bwMode="auto">
                  <a:xfrm rot="10800000">
                    <a:off x="1290251" y="2168678"/>
                    <a:ext cx="534235" cy="566754"/>
                    <a:chOff x="2562" y="1298"/>
                    <a:chExt cx="273" cy="363"/>
                  </a:xfrm>
                </p:grpSpPr>
                <p:sp>
                  <p:nvSpPr>
                    <p:cNvPr id="129048"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29049"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29050"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29051"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29052"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29053"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29054"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29055"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29056"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48" name="47 Elipse"/>
              <p:cNvSpPr/>
              <p:nvPr/>
            </p:nvSpPr>
            <p:spPr>
              <a:xfrm>
                <a:off x="3705230" y="209299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sp>
          <p:nvSpPr>
            <p:cNvPr id="129029" name="49 CuadroTexto"/>
            <p:cNvSpPr txBox="1">
              <a:spLocks noChangeArrowheads="1"/>
            </p:cNvSpPr>
            <p:nvPr/>
          </p:nvSpPr>
          <p:spPr bwMode="auto">
            <a:xfrm>
              <a:off x="4947152" y="2499177"/>
              <a:ext cx="630688" cy="307777"/>
            </a:xfrm>
            <a:prstGeom prst="rect">
              <a:avLst/>
            </a:prstGeom>
            <a:noFill/>
            <a:ln w="9525">
              <a:noFill/>
              <a:miter lim="800000"/>
              <a:headEnd/>
              <a:tailEnd/>
            </a:ln>
          </p:spPr>
          <p:txBody>
            <a:bodyPr>
              <a:spAutoFit/>
            </a:bodyPr>
            <a:lstStyle/>
            <a:p>
              <a:r>
                <a:rPr lang="es-ES_tradnl" sz="1400"/>
                <a:t>   116</a:t>
              </a:r>
            </a:p>
          </p:txBody>
        </p:sp>
        <p:cxnSp>
          <p:nvCxnSpPr>
            <p:cNvPr id="129030" name="50 Conector recto de flecha"/>
            <p:cNvCxnSpPr>
              <a:cxnSpLocks noChangeShapeType="1"/>
            </p:cNvCxnSpPr>
            <p:nvPr/>
          </p:nvCxnSpPr>
          <p:spPr bwMode="auto">
            <a:xfrm flipH="1">
              <a:off x="4709964" y="2659026"/>
              <a:ext cx="387048" cy="0"/>
            </a:xfrm>
            <a:prstGeom prst="straightConnector1">
              <a:avLst/>
            </a:prstGeom>
            <a:noFill/>
            <a:ln w="9525" algn="ctr">
              <a:solidFill>
                <a:schemeClr val="tx1"/>
              </a:solidFill>
              <a:round/>
              <a:headEnd/>
              <a:tailEnd type="triangle" w="med" len="med"/>
            </a:ln>
          </p:spPr>
        </p:cxn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30050" name="Picture 2" descr="15"/>
          <p:cNvPicPr>
            <a:picLocks noChangeAspect="1" noChangeArrowheads="1"/>
          </p:cNvPicPr>
          <p:nvPr/>
        </p:nvPicPr>
        <p:blipFill>
          <a:blip r:embed="rId2" cstate="print"/>
          <a:srcRect/>
          <a:stretch>
            <a:fillRect/>
          </a:stretch>
        </p:blipFill>
        <p:spPr bwMode="auto">
          <a:xfrm>
            <a:off x="2332038" y="0"/>
            <a:ext cx="4478337" cy="6858000"/>
          </a:xfrm>
          <a:prstGeom prst="rect">
            <a:avLst/>
          </a:prstGeom>
          <a:noFill/>
          <a:ln w="28575">
            <a:solidFill>
              <a:schemeClr val="tx1"/>
            </a:solidFill>
            <a:miter lim="800000"/>
            <a:headEnd/>
            <a:tailEnd/>
          </a:ln>
        </p:spPr>
      </p:pic>
      <p:grpSp>
        <p:nvGrpSpPr>
          <p:cNvPr id="2" name="42 Grupo"/>
          <p:cNvGrpSpPr>
            <a:grpSpLocks/>
          </p:cNvGrpSpPr>
          <p:nvPr/>
        </p:nvGrpSpPr>
        <p:grpSpPr bwMode="auto">
          <a:xfrm>
            <a:off x="3455988" y="0"/>
            <a:ext cx="3079750" cy="3079750"/>
            <a:chOff x="4679083" y="1854668"/>
            <a:chExt cx="3080084" cy="3080084"/>
          </a:xfrm>
        </p:grpSpPr>
        <p:grpSp>
          <p:nvGrpSpPr>
            <p:cNvPr id="130052" name="104 Grupo"/>
            <p:cNvGrpSpPr>
              <a:grpSpLocks/>
            </p:cNvGrpSpPr>
            <p:nvPr/>
          </p:nvGrpSpPr>
          <p:grpSpPr bwMode="auto">
            <a:xfrm rot="10800000">
              <a:off x="4679083" y="1854668"/>
              <a:ext cx="3080084" cy="3080084"/>
              <a:chOff x="3886200" y="2045368"/>
              <a:chExt cx="3080084" cy="3080084"/>
            </a:xfrm>
          </p:grpSpPr>
          <p:sp>
            <p:nvSpPr>
              <p:cNvPr id="130056" name="47 Elipse"/>
              <p:cNvSpPr>
                <a:spLocks noChangeArrowheads="1"/>
              </p:cNvSpPr>
              <p:nvPr/>
            </p:nvSpPr>
            <p:spPr bwMode="auto">
              <a:xfrm>
                <a:off x="38862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30057" name="103 Grupo"/>
              <p:cNvGrpSpPr>
                <a:grpSpLocks/>
              </p:cNvGrpSpPr>
              <p:nvPr/>
            </p:nvGrpSpPr>
            <p:grpSpPr bwMode="auto">
              <a:xfrm>
                <a:off x="4376487" y="2102152"/>
                <a:ext cx="1458829" cy="2894327"/>
                <a:chOff x="503439" y="2054026"/>
                <a:chExt cx="1487450" cy="2951111"/>
              </a:xfrm>
            </p:grpSpPr>
            <p:sp>
              <p:nvSpPr>
                <p:cNvPr id="130059" name="Text Box 32"/>
                <p:cNvSpPr txBox="1">
                  <a:spLocks noChangeArrowheads="1"/>
                </p:cNvSpPr>
                <p:nvPr/>
              </p:nvSpPr>
              <p:spPr bwMode="auto">
                <a:xfrm rot="10800000">
                  <a:off x="587662" y="3368911"/>
                  <a:ext cx="596298"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160</a:t>
                  </a:r>
                </a:p>
              </p:txBody>
            </p:sp>
            <p:sp>
              <p:nvSpPr>
                <p:cNvPr id="130060" name="Text Box 32"/>
                <p:cNvSpPr txBox="1">
                  <a:spLocks noChangeArrowheads="1"/>
                </p:cNvSpPr>
                <p:nvPr/>
              </p:nvSpPr>
              <p:spPr bwMode="auto">
                <a:xfrm rot="10800000">
                  <a:off x="503439" y="2672875"/>
                  <a:ext cx="680519"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140</a:t>
                  </a:r>
                </a:p>
              </p:txBody>
            </p:sp>
            <p:grpSp>
              <p:nvGrpSpPr>
                <p:cNvPr id="130061" name="102 Grupo"/>
                <p:cNvGrpSpPr>
                  <a:grpSpLocks/>
                </p:cNvGrpSpPr>
                <p:nvPr/>
              </p:nvGrpSpPr>
              <p:grpSpPr bwMode="auto">
                <a:xfrm>
                  <a:off x="1122176" y="2054026"/>
                  <a:ext cx="868713" cy="2951111"/>
                  <a:chOff x="1122176" y="2054026"/>
                  <a:chExt cx="868713" cy="2951111"/>
                </a:xfrm>
              </p:grpSpPr>
              <p:sp>
                <p:nvSpPr>
                  <p:cNvPr id="130062" name="Rectangle 42"/>
                  <p:cNvSpPr>
                    <a:spLocks noChangeArrowheads="1"/>
                  </p:cNvSpPr>
                  <p:nvPr/>
                </p:nvSpPr>
                <p:spPr bwMode="auto">
                  <a:xfrm rot="10800000">
                    <a:off x="1180247" y="2054026"/>
                    <a:ext cx="752575" cy="2241464"/>
                  </a:xfrm>
                  <a:prstGeom prst="rect">
                    <a:avLst/>
                  </a:prstGeom>
                  <a:solidFill>
                    <a:srgbClr val="C00000"/>
                  </a:solidFill>
                  <a:ln w="19050">
                    <a:solidFill>
                      <a:schemeClr val="tx1"/>
                    </a:solidFill>
                    <a:miter lim="800000"/>
                    <a:headEnd/>
                    <a:tailEnd/>
                  </a:ln>
                </p:spPr>
                <p:txBody>
                  <a:bodyPr wrap="none" anchor="ctr"/>
                  <a:lstStyle/>
                  <a:p>
                    <a:endParaRPr lang="es-ES_tradnl">
                      <a:solidFill>
                        <a:srgbClr val="C00000"/>
                      </a:solidFill>
                    </a:endParaRPr>
                  </a:p>
                </p:txBody>
              </p:sp>
              <p:sp>
                <p:nvSpPr>
                  <p:cNvPr id="130063" name="Rectangle 5"/>
                  <p:cNvSpPr>
                    <a:spLocks noChangeArrowheads="1"/>
                  </p:cNvSpPr>
                  <p:nvPr/>
                </p:nvSpPr>
                <p:spPr bwMode="auto">
                  <a:xfrm rot="10800000">
                    <a:off x="1184893" y="2818214"/>
                    <a:ext cx="743284" cy="766511"/>
                  </a:xfrm>
                  <a:prstGeom prst="rect">
                    <a:avLst/>
                  </a:prstGeom>
                  <a:solidFill>
                    <a:srgbClr val="C000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0064" name="Group 6"/>
                  <p:cNvGrpSpPr>
                    <a:grpSpLocks/>
                  </p:cNvGrpSpPr>
                  <p:nvPr/>
                </p:nvGrpSpPr>
                <p:grpSpPr bwMode="auto">
                  <a:xfrm rot="10800000">
                    <a:off x="1266189" y="2927384"/>
                    <a:ext cx="534235" cy="569076"/>
                    <a:chOff x="2562" y="1298"/>
                    <a:chExt cx="273" cy="363"/>
                  </a:xfrm>
                </p:grpSpPr>
                <p:sp>
                  <p:nvSpPr>
                    <p:cNvPr id="130091"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0092"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0093"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0094"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0095"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0096"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0097"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0098"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0099"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30065"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30066"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30067"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30068" name="Rectangle 31"/>
                  <p:cNvSpPr>
                    <a:spLocks noChangeArrowheads="1"/>
                  </p:cNvSpPr>
                  <p:nvPr/>
                </p:nvSpPr>
                <p:spPr bwMode="auto">
                  <a:xfrm rot="10800000">
                    <a:off x="1187215" y="3594016"/>
                    <a:ext cx="738638" cy="733992"/>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0069" name="Group 32"/>
                  <p:cNvGrpSpPr>
                    <a:grpSpLocks/>
                  </p:cNvGrpSpPr>
                  <p:nvPr/>
                </p:nvGrpSpPr>
                <p:grpSpPr bwMode="auto">
                  <a:xfrm rot="10800000">
                    <a:off x="1266189" y="3659053"/>
                    <a:ext cx="534235" cy="566754"/>
                    <a:chOff x="2562" y="1298"/>
                    <a:chExt cx="273" cy="363"/>
                  </a:xfrm>
                </p:grpSpPr>
                <p:sp>
                  <p:nvSpPr>
                    <p:cNvPr id="130082"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0083"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0084"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0085"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0086"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0087"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0088"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0089"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0090"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30070" name="Rectangle 43"/>
                  <p:cNvSpPr>
                    <a:spLocks noChangeArrowheads="1"/>
                  </p:cNvSpPr>
                  <p:nvPr/>
                </p:nvSpPr>
                <p:spPr bwMode="auto">
                  <a:xfrm rot="10800000">
                    <a:off x="1122176" y="4230676"/>
                    <a:ext cx="868713" cy="774461"/>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30071" name="Rectangle 4"/>
                  <p:cNvSpPr>
                    <a:spLocks noChangeArrowheads="1"/>
                  </p:cNvSpPr>
                  <p:nvPr/>
                </p:nvSpPr>
                <p:spPr bwMode="auto">
                  <a:xfrm rot="10800000">
                    <a:off x="1189538" y="2067962"/>
                    <a:ext cx="738638" cy="74096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0072" name="Group 16"/>
                  <p:cNvGrpSpPr>
                    <a:grpSpLocks/>
                  </p:cNvGrpSpPr>
                  <p:nvPr/>
                </p:nvGrpSpPr>
                <p:grpSpPr bwMode="auto">
                  <a:xfrm rot="10800000">
                    <a:off x="1290251" y="2168678"/>
                    <a:ext cx="534235" cy="566754"/>
                    <a:chOff x="2562" y="1298"/>
                    <a:chExt cx="273" cy="363"/>
                  </a:xfrm>
                </p:grpSpPr>
                <p:sp>
                  <p:nvSpPr>
                    <p:cNvPr id="130073"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0074"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0075"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0076"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0077"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0078"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0079"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0080"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0081"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50" name="49 Elipse"/>
              <p:cNvSpPr/>
              <p:nvPr/>
            </p:nvSpPr>
            <p:spPr>
              <a:xfrm>
                <a:off x="4035441" y="2124752"/>
                <a:ext cx="2961009"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30053" name="44 Grupo"/>
            <p:cNvGrpSpPr>
              <a:grpSpLocks/>
            </p:cNvGrpSpPr>
            <p:nvPr/>
          </p:nvGrpSpPr>
          <p:grpSpPr bwMode="auto">
            <a:xfrm>
              <a:off x="4855709" y="2567757"/>
              <a:ext cx="938531" cy="307777"/>
              <a:chOff x="6792330" y="1206204"/>
              <a:chExt cx="831480" cy="286099"/>
            </a:xfrm>
          </p:grpSpPr>
          <p:sp>
            <p:nvSpPr>
              <p:cNvPr id="130054" name="49 CuadroTexto"/>
              <p:cNvSpPr txBox="1">
                <a:spLocks noChangeArrowheads="1"/>
              </p:cNvSpPr>
              <p:nvPr/>
            </p:nvSpPr>
            <p:spPr bwMode="auto">
              <a:xfrm>
                <a:off x="6792330" y="1206204"/>
                <a:ext cx="548624" cy="286099"/>
              </a:xfrm>
              <a:prstGeom prst="rect">
                <a:avLst/>
              </a:prstGeom>
              <a:noFill/>
              <a:ln w="9525">
                <a:noFill/>
                <a:miter lim="800000"/>
                <a:headEnd/>
                <a:tailEnd/>
              </a:ln>
            </p:spPr>
            <p:txBody>
              <a:bodyPr>
                <a:spAutoFit/>
              </a:bodyPr>
              <a:lstStyle/>
              <a:p>
                <a:r>
                  <a:rPr lang="es-ES_tradnl" sz="1400"/>
                  <a:t>   178</a:t>
                </a:r>
              </a:p>
            </p:txBody>
          </p:sp>
          <p:cxnSp>
            <p:nvCxnSpPr>
              <p:cNvPr id="130055" name="50 Conector recto de flecha"/>
              <p:cNvCxnSpPr>
                <a:cxnSpLocks noChangeShapeType="1"/>
              </p:cNvCxnSpPr>
              <p:nvPr/>
            </p:nvCxnSpPr>
            <p:spPr bwMode="auto">
              <a:xfrm>
                <a:off x="7280910" y="1354794"/>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31074" name="Picture 44" descr="16"/>
          <p:cNvPicPr>
            <a:picLocks noChangeAspect="1" noChangeArrowheads="1"/>
          </p:cNvPicPr>
          <p:nvPr/>
        </p:nvPicPr>
        <p:blipFill>
          <a:blip r:embed="rId2" cstate="print"/>
          <a:srcRect/>
          <a:stretch>
            <a:fillRect/>
          </a:stretch>
        </p:blipFill>
        <p:spPr bwMode="auto">
          <a:xfrm>
            <a:off x="2297113" y="0"/>
            <a:ext cx="4548187" cy="6858000"/>
          </a:xfrm>
          <a:prstGeom prst="rect">
            <a:avLst/>
          </a:prstGeom>
          <a:noFill/>
          <a:ln w="28575">
            <a:solidFill>
              <a:schemeClr val="tx1"/>
            </a:solidFill>
            <a:miter lim="800000"/>
            <a:headEnd/>
            <a:tailEnd/>
          </a:ln>
        </p:spPr>
      </p:pic>
      <p:grpSp>
        <p:nvGrpSpPr>
          <p:cNvPr id="2" name="44 Grupo"/>
          <p:cNvGrpSpPr>
            <a:grpSpLocks/>
          </p:cNvGrpSpPr>
          <p:nvPr/>
        </p:nvGrpSpPr>
        <p:grpSpPr bwMode="auto">
          <a:xfrm>
            <a:off x="4324350" y="0"/>
            <a:ext cx="3079750" cy="3079750"/>
            <a:chOff x="2896003" y="1671788"/>
            <a:chExt cx="3080084" cy="3080084"/>
          </a:xfrm>
        </p:grpSpPr>
        <p:grpSp>
          <p:nvGrpSpPr>
            <p:cNvPr id="131076" name="104 Grupo"/>
            <p:cNvGrpSpPr>
              <a:grpSpLocks/>
            </p:cNvGrpSpPr>
            <p:nvPr/>
          </p:nvGrpSpPr>
          <p:grpSpPr bwMode="auto">
            <a:xfrm rot="10800000">
              <a:off x="2896003" y="1671788"/>
              <a:ext cx="3080084" cy="3080084"/>
              <a:chOff x="3657600" y="2045368"/>
              <a:chExt cx="3080084" cy="3080084"/>
            </a:xfrm>
          </p:grpSpPr>
          <p:sp>
            <p:nvSpPr>
              <p:cNvPr id="131079" name="48 Elipse"/>
              <p:cNvSpPr>
                <a:spLocks noChangeArrowheads="1"/>
              </p:cNvSpPr>
              <p:nvPr/>
            </p:nvSpPr>
            <p:spPr bwMode="auto">
              <a:xfrm>
                <a:off x="36576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31080" name="103 Grupo"/>
              <p:cNvGrpSpPr>
                <a:grpSpLocks/>
              </p:cNvGrpSpPr>
              <p:nvPr/>
            </p:nvGrpSpPr>
            <p:grpSpPr bwMode="auto">
              <a:xfrm>
                <a:off x="4319337" y="2102152"/>
                <a:ext cx="1515979" cy="2894327"/>
                <a:chOff x="445168" y="2054026"/>
                <a:chExt cx="1545721" cy="2951111"/>
              </a:xfrm>
            </p:grpSpPr>
            <p:sp>
              <p:nvSpPr>
                <p:cNvPr id="131082" name="Text Box 32"/>
                <p:cNvSpPr txBox="1">
                  <a:spLocks noChangeArrowheads="1"/>
                </p:cNvSpPr>
                <p:nvPr/>
              </p:nvSpPr>
              <p:spPr bwMode="auto">
                <a:xfrm rot="10800000">
                  <a:off x="564352" y="3368911"/>
                  <a:ext cx="596298"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100</a:t>
                  </a:r>
                </a:p>
              </p:txBody>
            </p:sp>
            <p:sp>
              <p:nvSpPr>
                <p:cNvPr id="131083" name="Text Box 32"/>
                <p:cNvSpPr txBox="1">
                  <a:spLocks noChangeArrowheads="1"/>
                </p:cNvSpPr>
                <p:nvPr/>
              </p:nvSpPr>
              <p:spPr bwMode="auto">
                <a:xfrm rot="10800000">
                  <a:off x="445168" y="2672875"/>
                  <a:ext cx="680519"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80</a:t>
                  </a:r>
                </a:p>
              </p:txBody>
            </p:sp>
            <p:grpSp>
              <p:nvGrpSpPr>
                <p:cNvPr id="131084" name="102 Grupo"/>
                <p:cNvGrpSpPr>
                  <a:grpSpLocks/>
                </p:cNvGrpSpPr>
                <p:nvPr/>
              </p:nvGrpSpPr>
              <p:grpSpPr bwMode="auto">
                <a:xfrm>
                  <a:off x="1122176" y="2054026"/>
                  <a:ext cx="868713" cy="2951111"/>
                  <a:chOff x="1122176" y="2054026"/>
                  <a:chExt cx="868713" cy="2951111"/>
                </a:xfrm>
              </p:grpSpPr>
              <p:sp>
                <p:nvSpPr>
                  <p:cNvPr id="131085" name="Rectangle 5"/>
                  <p:cNvSpPr>
                    <a:spLocks noChangeArrowheads="1"/>
                  </p:cNvSpPr>
                  <p:nvPr/>
                </p:nvSpPr>
                <p:spPr bwMode="auto">
                  <a:xfrm rot="10800000">
                    <a:off x="1184893" y="2818214"/>
                    <a:ext cx="743284" cy="76651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1086" name="Group 6"/>
                  <p:cNvGrpSpPr>
                    <a:grpSpLocks/>
                  </p:cNvGrpSpPr>
                  <p:nvPr/>
                </p:nvGrpSpPr>
                <p:grpSpPr bwMode="auto">
                  <a:xfrm rot="10800000">
                    <a:off x="1266189" y="2927384"/>
                    <a:ext cx="534235" cy="569076"/>
                    <a:chOff x="2562" y="1298"/>
                    <a:chExt cx="273" cy="363"/>
                  </a:xfrm>
                </p:grpSpPr>
                <p:sp>
                  <p:nvSpPr>
                    <p:cNvPr id="131114"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1115"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1116"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1117"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1118"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1119"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1120"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1121"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1122"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31087"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31088"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31089"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31090" name="Rectangle 31"/>
                  <p:cNvSpPr>
                    <a:spLocks noChangeArrowheads="1"/>
                  </p:cNvSpPr>
                  <p:nvPr/>
                </p:nvSpPr>
                <p:spPr bwMode="auto">
                  <a:xfrm rot="10800000">
                    <a:off x="1187215" y="3594016"/>
                    <a:ext cx="738638" cy="733992"/>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1091" name="Group 32"/>
                  <p:cNvGrpSpPr>
                    <a:grpSpLocks/>
                  </p:cNvGrpSpPr>
                  <p:nvPr/>
                </p:nvGrpSpPr>
                <p:grpSpPr bwMode="auto">
                  <a:xfrm rot="10800000">
                    <a:off x="1266189" y="3659053"/>
                    <a:ext cx="534235" cy="566754"/>
                    <a:chOff x="2562" y="1298"/>
                    <a:chExt cx="273" cy="363"/>
                  </a:xfrm>
                </p:grpSpPr>
                <p:sp>
                  <p:nvSpPr>
                    <p:cNvPr id="131105"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1106"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1107"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1108"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1109"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1110"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1111"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1112"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1113"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31092" name="Rectangle 42"/>
                  <p:cNvSpPr>
                    <a:spLocks noChangeArrowheads="1"/>
                  </p:cNvSpPr>
                  <p:nvPr/>
                </p:nvSpPr>
                <p:spPr bwMode="auto">
                  <a:xfrm rot="10800000">
                    <a:off x="1180247" y="2054026"/>
                    <a:ext cx="752575" cy="2241464"/>
                  </a:xfrm>
                  <a:prstGeom prst="rect">
                    <a:avLst/>
                  </a:prstGeom>
                  <a:noFill/>
                  <a:ln w="19050">
                    <a:solidFill>
                      <a:schemeClr val="tx1"/>
                    </a:solidFill>
                    <a:miter lim="800000"/>
                    <a:headEnd/>
                    <a:tailEnd/>
                  </a:ln>
                </p:spPr>
                <p:txBody>
                  <a:bodyPr wrap="none" anchor="ctr"/>
                  <a:lstStyle/>
                  <a:p>
                    <a:endParaRPr lang="es-ES_tradnl">
                      <a:solidFill>
                        <a:srgbClr val="000000"/>
                      </a:solidFill>
                    </a:endParaRPr>
                  </a:p>
                </p:txBody>
              </p:sp>
              <p:sp>
                <p:nvSpPr>
                  <p:cNvPr id="131093" name="Rectangle 43"/>
                  <p:cNvSpPr>
                    <a:spLocks noChangeArrowheads="1"/>
                  </p:cNvSpPr>
                  <p:nvPr/>
                </p:nvSpPr>
                <p:spPr bwMode="auto">
                  <a:xfrm rot="10800000">
                    <a:off x="1122176" y="4149096"/>
                    <a:ext cx="868713" cy="856041"/>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31094" name="Rectangle 4"/>
                  <p:cNvSpPr>
                    <a:spLocks noChangeArrowheads="1"/>
                  </p:cNvSpPr>
                  <p:nvPr/>
                </p:nvSpPr>
                <p:spPr bwMode="auto">
                  <a:xfrm rot="10800000">
                    <a:off x="1189538" y="2067962"/>
                    <a:ext cx="738638" cy="740961"/>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1095" name="Group 16"/>
                  <p:cNvGrpSpPr>
                    <a:grpSpLocks/>
                  </p:cNvGrpSpPr>
                  <p:nvPr/>
                </p:nvGrpSpPr>
                <p:grpSpPr bwMode="auto">
                  <a:xfrm rot="10800000">
                    <a:off x="1290251" y="2168678"/>
                    <a:ext cx="534235" cy="566754"/>
                    <a:chOff x="2562" y="1298"/>
                    <a:chExt cx="273" cy="363"/>
                  </a:xfrm>
                </p:grpSpPr>
                <p:sp>
                  <p:nvSpPr>
                    <p:cNvPr id="131096"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1097"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1098"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1099"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1100"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1101"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1102"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1103"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1104"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51" name="50 Elipse"/>
              <p:cNvSpPr/>
              <p:nvPr/>
            </p:nvSpPr>
            <p:spPr>
              <a:xfrm>
                <a:off x="3705230" y="209299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sp>
          <p:nvSpPr>
            <p:cNvPr id="131077" name="49 CuadroTexto"/>
            <p:cNvSpPr txBox="1">
              <a:spLocks noChangeArrowheads="1"/>
            </p:cNvSpPr>
            <p:nvPr/>
          </p:nvSpPr>
          <p:spPr bwMode="auto">
            <a:xfrm>
              <a:off x="4947152" y="2499177"/>
              <a:ext cx="630688" cy="307777"/>
            </a:xfrm>
            <a:prstGeom prst="rect">
              <a:avLst/>
            </a:prstGeom>
            <a:noFill/>
            <a:ln w="9525">
              <a:noFill/>
              <a:miter lim="800000"/>
              <a:headEnd/>
              <a:tailEnd/>
            </a:ln>
          </p:spPr>
          <p:txBody>
            <a:bodyPr>
              <a:spAutoFit/>
            </a:bodyPr>
            <a:lstStyle/>
            <a:p>
              <a:r>
                <a:rPr lang="es-ES_tradnl" sz="1400"/>
                <a:t>   116</a:t>
              </a:r>
            </a:p>
          </p:txBody>
        </p:sp>
        <p:cxnSp>
          <p:nvCxnSpPr>
            <p:cNvPr id="131078" name="50 Conector recto de flecha"/>
            <p:cNvCxnSpPr>
              <a:cxnSpLocks noChangeShapeType="1"/>
            </p:cNvCxnSpPr>
            <p:nvPr/>
          </p:nvCxnSpPr>
          <p:spPr bwMode="auto">
            <a:xfrm flipH="1">
              <a:off x="4709964" y="2659026"/>
              <a:ext cx="387048" cy="0"/>
            </a:xfrm>
            <a:prstGeom prst="straightConnector1">
              <a:avLst/>
            </a:prstGeom>
            <a:noFill/>
            <a:ln w="9525" algn="ctr">
              <a:solidFill>
                <a:schemeClr val="tx1"/>
              </a:solidFill>
              <a:round/>
              <a:headEnd/>
              <a:tailEnd type="triangle" w="med" len="med"/>
            </a:ln>
          </p:spPr>
        </p:cxn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32098" name="Picture 2" descr="21"/>
          <p:cNvPicPr>
            <a:picLocks noChangeAspect="1" noChangeArrowheads="1"/>
          </p:cNvPicPr>
          <p:nvPr/>
        </p:nvPicPr>
        <p:blipFill>
          <a:blip r:embed="rId2" cstate="print"/>
          <a:srcRect/>
          <a:stretch>
            <a:fillRect/>
          </a:stretch>
        </p:blipFill>
        <p:spPr bwMode="auto">
          <a:xfrm>
            <a:off x="2305050" y="0"/>
            <a:ext cx="4557713" cy="6858000"/>
          </a:xfrm>
          <a:prstGeom prst="rect">
            <a:avLst/>
          </a:prstGeom>
          <a:noFill/>
          <a:ln w="28575">
            <a:solidFill>
              <a:schemeClr val="tx1"/>
            </a:solidFill>
            <a:miter lim="800000"/>
            <a:headEnd/>
            <a:tailEnd/>
          </a:ln>
        </p:spPr>
      </p:pic>
      <p:grpSp>
        <p:nvGrpSpPr>
          <p:cNvPr id="2" name="45 Grupo"/>
          <p:cNvGrpSpPr>
            <a:grpSpLocks/>
          </p:cNvGrpSpPr>
          <p:nvPr/>
        </p:nvGrpSpPr>
        <p:grpSpPr bwMode="auto">
          <a:xfrm>
            <a:off x="3776663" y="0"/>
            <a:ext cx="3079750" cy="3079750"/>
            <a:chOff x="4679083" y="1854668"/>
            <a:chExt cx="3080084" cy="3080084"/>
          </a:xfrm>
        </p:grpSpPr>
        <p:grpSp>
          <p:nvGrpSpPr>
            <p:cNvPr id="132100" name="104 Grupo"/>
            <p:cNvGrpSpPr>
              <a:grpSpLocks/>
            </p:cNvGrpSpPr>
            <p:nvPr/>
          </p:nvGrpSpPr>
          <p:grpSpPr bwMode="auto">
            <a:xfrm rot="10800000">
              <a:off x="4679083" y="1854668"/>
              <a:ext cx="3080084" cy="3080084"/>
              <a:chOff x="3886200" y="2045368"/>
              <a:chExt cx="3080084" cy="3080084"/>
            </a:xfrm>
          </p:grpSpPr>
          <p:sp>
            <p:nvSpPr>
              <p:cNvPr id="132104" name="50 Elipse"/>
              <p:cNvSpPr>
                <a:spLocks noChangeArrowheads="1"/>
              </p:cNvSpPr>
              <p:nvPr/>
            </p:nvSpPr>
            <p:spPr bwMode="auto">
              <a:xfrm>
                <a:off x="38862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32105" name="103 Grupo"/>
              <p:cNvGrpSpPr>
                <a:grpSpLocks/>
              </p:cNvGrpSpPr>
              <p:nvPr/>
            </p:nvGrpSpPr>
            <p:grpSpPr bwMode="auto">
              <a:xfrm>
                <a:off x="4376487" y="2102152"/>
                <a:ext cx="1458829" cy="2894327"/>
                <a:chOff x="503439" y="2054026"/>
                <a:chExt cx="1487450" cy="2951111"/>
              </a:xfrm>
            </p:grpSpPr>
            <p:sp>
              <p:nvSpPr>
                <p:cNvPr id="132107" name="Text Box 32"/>
                <p:cNvSpPr txBox="1">
                  <a:spLocks noChangeArrowheads="1"/>
                </p:cNvSpPr>
                <p:nvPr/>
              </p:nvSpPr>
              <p:spPr bwMode="auto">
                <a:xfrm rot="10800000">
                  <a:off x="587662" y="3368911"/>
                  <a:ext cx="596298"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160</a:t>
                  </a:r>
                </a:p>
              </p:txBody>
            </p:sp>
            <p:sp>
              <p:nvSpPr>
                <p:cNvPr id="132108" name="Text Box 32"/>
                <p:cNvSpPr txBox="1">
                  <a:spLocks noChangeArrowheads="1"/>
                </p:cNvSpPr>
                <p:nvPr/>
              </p:nvSpPr>
              <p:spPr bwMode="auto">
                <a:xfrm rot="10800000">
                  <a:off x="503439" y="2672875"/>
                  <a:ext cx="680519"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140</a:t>
                  </a:r>
                </a:p>
              </p:txBody>
            </p:sp>
            <p:grpSp>
              <p:nvGrpSpPr>
                <p:cNvPr id="132109" name="102 Grupo"/>
                <p:cNvGrpSpPr>
                  <a:grpSpLocks/>
                </p:cNvGrpSpPr>
                <p:nvPr/>
              </p:nvGrpSpPr>
              <p:grpSpPr bwMode="auto">
                <a:xfrm>
                  <a:off x="1122176" y="2054026"/>
                  <a:ext cx="868713" cy="2951111"/>
                  <a:chOff x="1122176" y="2054026"/>
                  <a:chExt cx="868713" cy="2951111"/>
                </a:xfrm>
              </p:grpSpPr>
              <p:sp>
                <p:nvSpPr>
                  <p:cNvPr id="132110" name="Rectangle 42"/>
                  <p:cNvSpPr>
                    <a:spLocks noChangeArrowheads="1"/>
                  </p:cNvSpPr>
                  <p:nvPr/>
                </p:nvSpPr>
                <p:spPr bwMode="auto">
                  <a:xfrm rot="10800000">
                    <a:off x="1180247" y="2054026"/>
                    <a:ext cx="752575" cy="2241464"/>
                  </a:xfrm>
                  <a:prstGeom prst="rect">
                    <a:avLst/>
                  </a:prstGeom>
                  <a:solidFill>
                    <a:srgbClr val="C00000"/>
                  </a:solidFill>
                  <a:ln w="19050">
                    <a:solidFill>
                      <a:schemeClr val="tx1"/>
                    </a:solidFill>
                    <a:miter lim="800000"/>
                    <a:headEnd/>
                    <a:tailEnd/>
                  </a:ln>
                </p:spPr>
                <p:txBody>
                  <a:bodyPr wrap="none" anchor="ctr"/>
                  <a:lstStyle/>
                  <a:p>
                    <a:endParaRPr lang="es-ES_tradnl">
                      <a:solidFill>
                        <a:srgbClr val="C00000"/>
                      </a:solidFill>
                    </a:endParaRPr>
                  </a:p>
                </p:txBody>
              </p:sp>
              <p:sp>
                <p:nvSpPr>
                  <p:cNvPr id="132111" name="Rectangle 5"/>
                  <p:cNvSpPr>
                    <a:spLocks noChangeArrowheads="1"/>
                  </p:cNvSpPr>
                  <p:nvPr/>
                </p:nvSpPr>
                <p:spPr bwMode="auto">
                  <a:xfrm rot="10800000">
                    <a:off x="1184893" y="2818214"/>
                    <a:ext cx="743284" cy="766511"/>
                  </a:xfrm>
                  <a:prstGeom prst="rect">
                    <a:avLst/>
                  </a:prstGeom>
                  <a:solidFill>
                    <a:srgbClr val="C000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2112" name="Group 6"/>
                  <p:cNvGrpSpPr>
                    <a:grpSpLocks/>
                  </p:cNvGrpSpPr>
                  <p:nvPr/>
                </p:nvGrpSpPr>
                <p:grpSpPr bwMode="auto">
                  <a:xfrm rot="10800000">
                    <a:off x="1266189" y="2927384"/>
                    <a:ext cx="534235" cy="569076"/>
                    <a:chOff x="2562" y="1298"/>
                    <a:chExt cx="273" cy="363"/>
                  </a:xfrm>
                </p:grpSpPr>
                <p:sp>
                  <p:nvSpPr>
                    <p:cNvPr id="132139"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2140"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2141"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2142"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2143"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2144"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2145"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2146"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2147"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32113"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32114"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32115"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32116" name="Rectangle 31"/>
                  <p:cNvSpPr>
                    <a:spLocks noChangeArrowheads="1"/>
                  </p:cNvSpPr>
                  <p:nvPr/>
                </p:nvSpPr>
                <p:spPr bwMode="auto">
                  <a:xfrm rot="10800000">
                    <a:off x="1187215" y="3594016"/>
                    <a:ext cx="738638" cy="733992"/>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2117" name="Group 32"/>
                  <p:cNvGrpSpPr>
                    <a:grpSpLocks/>
                  </p:cNvGrpSpPr>
                  <p:nvPr/>
                </p:nvGrpSpPr>
                <p:grpSpPr bwMode="auto">
                  <a:xfrm rot="10800000">
                    <a:off x="1266189" y="3659053"/>
                    <a:ext cx="534235" cy="566754"/>
                    <a:chOff x="2562" y="1298"/>
                    <a:chExt cx="273" cy="363"/>
                  </a:xfrm>
                </p:grpSpPr>
                <p:sp>
                  <p:nvSpPr>
                    <p:cNvPr id="132130"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2131"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2132"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2133"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2134"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2135"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2136"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2137"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2138"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32118" name="Rectangle 43"/>
                  <p:cNvSpPr>
                    <a:spLocks noChangeArrowheads="1"/>
                  </p:cNvSpPr>
                  <p:nvPr/>
                </p:nvSpPr>
                <p:spPr bwMode="auto">
                  <a:xfrm rot="10800000">
                    <a:off x="1122176" y="4230676"/>
                    <a:ext cx="868713" cy="774461"/>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32119" name="Rectangle 4"/>
                  <p:cNvSpPr>
                    <a:spLocks noChangeArrowheads="1"/>
                  </p:cNvSpPr>
                  <p:nvPr/>
                </p:nvSpPr>
                <p:spPr bwMode="auto">
                  <a:xfrm rot="10800000">
                    <a:off x="1189538" y="2067962"/>
                    <a:ext cx="738638" cy="74096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2120" name="Group 16"/>
                  <p:cNvGrpSpPr>
                    <a:grpSpLocks/>
                  </p:cNvGrpSpPr>
                  <p:nvPr/>
                </p:nvGrpSpPr>
                <p:grpSpPr bwMode="auto">
                  <a:xfrm rot="10800000">
                    <a:off x="1290251" y="2168678"/>
                    <a:ext cx="534235" cy="566754"/>
                    <a:chOff x="2562" y="1298"/>
                    <a:chExt cx="273" cy="363"/>
                  </a:xfrm>
                </p:grpSpPr>
                <p:sp>
                  <p:nvSpPr>
                    <p:cNvPr id="132121"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2122"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2123"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2124"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2125"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2126"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2127"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2128"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2129"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53" name="52 Elipse"/>
              <p:cNvSpPr/>
              <p:nvPr/>
            </p:nvSpPr>
            <p:spPr>
              <a:xfrm>
                <a:off x="4035441" y="2092998"/>
                <a:ext cx="2961009"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32101" name="44 Grupo"/>
            <p:cNvGrpSpPr>
              <a:grpSpLocks/>
            </p:cNvGrpSpPr>
            <p:nvPr/>
          </p:nvGrpSpPr>
          <p:grpSpPr bwMode="auto">
            <a:xfrm>
              <a:off x="4855709" y="2567757"/>
              <a:ext cx="938531" cy="307777"/>
              <a:chOff x="6792330" y="1206204"/>
              <a:chExt cx="831480" cy="286099"/>
            </a:xfrm>
          </p:grpSpPr>
          <p:sp>
            <p:nvSpPr>
              <p:cNvPr id="132102" name="49 CuadroTexto"/>
              <p:cNvSpPr txBox="1">
                <a:spLocks noChangeArrowheads="1"/>
              </p:cNvSpPr>
              <p:nvPr/>
            </p:nvSpPr>
            <p:spPr bwMode="auto">
              <a:xfrm>
                <a:off x="6792330" y="1206204"/>
                <a:ext cx="548624" cy="286099"/>
              </a:xfrm>
              <a:prstGeom prst="rect">
                <a:avLst/>
              </a:prstGeom>
              <a:noFill/>
              <a:ln w="9525">
                <a:noFill/>
                <a:miter lim="800000"/>
                <a:headEnd/>
                <a:tailEnd/>
              </a:ln>
            </p:spPr>
            <p:txBody>
              <a:bodyPr>
                <a:spAutoFit/>
              </a:bodyPr>
              <a:lstStyle/>
              <a:p>
                <a:r>
                  <a:rPr lang="es-ES_tradnl" sz="1400"/>
                  <a:t>   178</a:t>
                </a:r>
              </a:p>
            </p:txBody>
          </p:sp>
          <p:cxnSp>
            <p:nvCxnSpPr>
              <p:cNvPr id="132103" name="50 Conector recto de flecha"/>
              <p:cNvCxnSpPr>
                <a:cxnSpLocks noChangeShapeType="1"/>
              </p:cNvCxnSpPr>
              <p:nvPr/>
            </p:nvCxnSpPr>
            <p:spPr bwMode="auto">
              <a:xfrm>
                <a:off x="7280910" y="1354794"/>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33122" name="Picture 2" descr="22"/>
          <p:cNvPicPr>
            <a:picLocks noChangeAspect="1" noChangeArrowheads="1"/>
          </p:cNvPicPr>
          <p:nvPr/>
        </p:nvPicPr>
        <p:blipFill>
          <a:blip r:embed="rId2" cstate="print"/>
          <a:srcRect/>
          <a:stretch>
            <a:fillRect/>
          </a:stretch>
        </p:blipFill>
        <p:spPr bwMode="auto">
          <a:xfrm>
            <a:off x="2322513" y="0"/>
            <a:ext cx="4548187" cy="6858000"/>
          </a:xfrm>
          <a:prstGeom prst="rect">
            <a:avLst/>
          </a:prstGeom>
          <a:noFill/>
          <a:ln w="28575">
            <a:solidFill>
              <a:schemeClr val="tx1"/>
            </a:solidFill>
            <a:miter lim="800000"/>
            <a:headEnd/>
            <a:tailEnd/>
          </a:ln>
        </p:spPr>
      </p:pic>
      <p:grpSp>
        <p:nvGrpSpPr>
          <p:cNvPr id="2" name="44 Grupo"/>
          <p:cNvGrpSpPr>
            <a:grpSpLocks/>
          </p:cNvGrpSpPr>
          <p:nvPr/>
        </p:nvGrpSpPr>
        <p:grpSpPr bwMode="auto">
          <a:xfrm>
            <a:off x="4324350" y="0"/>
            <a:ext cx="3079750" cy="3079750"/>
            <a:chOff x="2896003" y="1671788"/>
            <a:chExt cx="3080084" cy="3080084"/>
          </a:xfrm>
        </p:grpSpPr>
        <p:grpSp>
          <p:nvGrpSpPr>
            <p:cNvPr id="133124" name="104 Grupo"/>
            <p:cNvGrpSpPr>
              <a:grpSpLocks/>
            </p:cNvGrpSpPr>
            <p:nvPr/>
          </p:nvGrpSpPr>
          <p:grpSpPr bwMode="auto">
            <a:xfrm rot="10800000">
              <a:off x="2896003" y="1671788"/>
              <a:ext cx="3080084" cy="3080084"/>
              <a:chOff x="3657600" y="2045368"/>
              <a:chExt cx="3080084" cy="3080084"/>
            </a:xfrm>
          </p:grpSpPr>
          <p:sp>
            <p:nvSpPr>
              <p:cNvPr id="133127" name="48 Elipse"/>
              <p:cNvSpPr>
                <a:spLocks noChangeArrowheads="1"/>
              </p:cNvSpPr>
              <p:nvPr/>
            </p:nvSpPr>
            <p:spPr bwMode="auto">
              <a:xfrm>
                <a:off x="36576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33128" name="103 Grupo"/>
              <p:cNvGrpSpPr>
                <a:grpSpLocks/>
              </p:cNvGrpSpPr>
              <p:nvPr/>
            </p:nvGrpSpPr>
            <p:grpSpPr bwMode="auto">
              <a:xfrm>
                <a:off x="4319337" y="2102152"/>
                <a:ext cx="1515979" cy="2894327"/>
                <a:chOff x="445168" y="2054026"/>
                <a:chExt cx="1545721" cy="2951111"/>
              </a:xfrm>
            </p:grpSpPr>
            <p:sp>
              <p:nvSpPr>
                <p:cNvPr id="133130" name="Text Box 32"/>
                <p:cNvSpPr txBox="1">
                  <a:spLocks noChangeArrowheads="1"/>
                </p:cNvSpPr>
                <p:nvPr/>
              </p:nvSpPr>
              <p:spPr bwMode="auto">
                <a:xfrm rot="10800000">
                  <a:off x="564352" y="3368911"/>
                  <a:ext cx="596298"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100</a:t>
                  </a:r>
                </a:p>
              </p:txBody>
            </p:sp>
            <p:sp>
              <p:nvSpPr>
                <p:cNvPr id="133131" name="Text Box 32"/>
                <p:cNvSpPr txBox="1">
                  <a:spLocks noChangeArrowheads="1"/>
                </p:cNvSpPr>
                <p:nvPr/>
              </p:nvSpPr>
              <p:spPr bwMode="auto">
                <a:xfrm rot="10800000">
                  <a:off x="445168" y="2672875"/>
                  <a:ext cx="680519"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80</a:t>
                  </a:r>
                </a:p>
              </p:txBody>
            </p:sp>
            <p:grpSp>
              <p:nvGrpSpPr>
                <p:cNvPr id="133132" name="102 Grupo"/>
                <p:cNvGrpSpPr>
                  <a:grpSpLocks/>
                </p:cNvGrpSpPr>
                <p:nvPr/>
              </p:nvGrpSpPr>
              <p:grpSpPr bwMode="auto">
                <a:xfrm>
                  <a:off x="1122176" y="2054026"/>
                  <a:ext cx="868713" cy="2951111"/>
                  <a:chOff x="1122176" y="2054026"/>
                  <a:chExt cx="868713" cy="2951111"/>
                </a:xfrm>
              </p:grpSpPr>
              <p:sp>
                <p:nvSpPr>
                  <p:cNvPr id="133133" name="Rectangle 5"/>
                  <p:cNvSpPr>
                    <a:spLocks noChangeArrowheads="1"/>
                  </p:cNvSpPr>
                  <p:nvPr/>
                </p:nvSpPr>
                <p:spPr bwMode="auto">
                  <a:xfrm rot="10800000">
                    <a:off x="1184893" y="2818214"/>
                    <a:ext cx="743284" cy="76651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3134" name="Group 6"/>
                  <p:cNvGrpSpPr>
                    <a:grpSpLocks/>
                  </p:cNvGrpSpPr>
                  <p:nvPr/>
                </p:nvGrpSpPr>
                <p:grpSpPr bwMode="auto">
                  <a:xfrm rot="10800000">
                    <a:off x="1266189" y="2927384"/>
                    <a:ext cx="534235" cy="569076"/>
                    <a:chOff x="2562" y="1298"/>
                    <a:chExt cx="273" cy="363"/>
                  </a:xfrm>
                </p:grpSpPr>
                <p:sp>
                  <p:nvSpPr>
                    <p:cNvPr id="133162"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3163"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3164"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3165"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3166"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3167"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3168"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3169"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3170"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33135"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33136"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33137"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33138" name="Rectangle 31"/>
                  <p:cNvSpPr>
                    <a:spLocks noChangeArrowheads="1"/>
                  </p:cNvSpPr>
                  <p:nvPr/>
                </p:nvSpPr>
                <p:spPr bwMode="auto">
                  <a:xfrm rot="10800000">
                    <a:off x="1187215" y="3594016"/>
                    <a:ext cx="738638" cy="733992"/>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3139" name="Group 32"/>
                  <p:cNvGrpSpPr>
                    <a:grpSpLocks/>
                  </p:cNvGrpSpPr>
                  <p:nvPr/>
                </p:nvGrpSpPr>
                <p:grpSpPr bwMode="auto">
                  <a:xfrm rot="10800000">
                    <a:off x="1266189" y="3659053"/>
                    <a:ext cx="534235" cy="566754"/>
                    <a:chOff x="2562" y="1298"/>
                    <a:chExt cx="273" cy="363"/>
                  </a:xfrm>
                </p:grpSpPr>
                <p:sp>
                  <p:nvSpPr>
                    <p:cNvPr id="133153"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3154"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3155"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3156"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3157"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3158"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3159"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3160"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3161"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33140" name="Rectangle 42"/>
                  <p:cNvSpPr>
                    <a:spLocks noChangeArrowheads="1"/>
                  </p:cNvSpPr>
                  <p:nvPr/>
                </p:nvSpPr>
                <p:spPr bwMode="auto">
                  <a:xfrm rot="10800000">
                    <a:off x="1180247" y="2054026"/>
                    <a:ext cx="752575" cy="2241464"/>
                  </a:xfrm>
                  <a:prstGeom prst="rect">
                    <a:avLst/>
                  </a:prstGeom>
                  <a:noFill/>
                  <a:ln w="19050">
                    <a:solidFill>
                      <a:schemeClr val="tx1"/>
                    </a:solidFill>
                    <a:miter lim="800000"/>
                    <a:headEnd/>
                    <a:tailEnd/>
                  </a:ln>
                </p:spPr>
                <p:txBody>
                  <a:bodyPr wrap="none" anchor="ctr"/>
                  <a:lstStyle/>
                  <a:p>
                    <a:endParaRPr lang="es-ES_tradnl">
                      <a:solidFill>
                        <a:srgbClr val="000000"/>
                      </a:solidFill>
                    </a:endParaRPr>
                  </a:p>
                </p:txBody>
              </p:sp>
              <p:sp>
                <p:nvSpPr>
                  <p:cNvPr id="133141" name="Rectangle 43"/>
                  <p:cNvSpPr>
                    <a:spLocks noChangeArrowheads="1"/>
                  </p:cNvSpPr>
                  <p:nvPr/>
                </p:nvSpPr>
                <p:spPr bwMode="auto">
                  <a:xfrm rot="10800000">
                    <a:off x="1122176" y="4149096"/>
                    <a:ext cx="868713" cy="856041"/>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33142" name="Rectangle 4"/>
                  <p:cNvSpPr>
                    <a:spLocks noChangeArrowheads="1"/>
                  </p:cNvSpPr>
                  <p:nvPr/>
                </p:nvSpPr>
                <p:spPr bwMode="auto">
                  <a:xfrm rot="10800000">
                    <a:off x="1189538" y="2067962"/>
                    <a:ext cx="738638" cy="740961"/>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3143" name="Group 16"/>
                  <p:cNvGrpSpPr>
                    <a:grpSpLocks/>
                  </p:cNvGrpSpPr>
                  <p:nvPr/>
                </p:nvGrpSpPr>
                <p:grpSpPr bwMode="auto">
                  <a:xfrm rot="10800000">
                    <a:off x="1290251" y="2168678"/>
                    <a:ext cx="534235" cy="566754"/>
                    <a:chOff x="2562" y="1298"/>
                    <a:chExt cx="273" cy="363"/>
                  </a:xfrm>
                </p:grpSpPr>
                <p:sp>
                  <p:nvSpPr>
                    <p:cNvPr id="133144"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3145"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3146"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3147"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3148"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3149"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3150"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3151"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3152"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51" name="50 Elipse"/>
              <p:cNvSpPr/>
              <p:nvPr/>
            </p:nvSpPr>
            <p:spPr>
              <a:xfrm>
                <a:off x="3705230" y="209299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sp>
          <p:nvSpPr>
            <p:cNvPr id="133125" name="49 CuadroTexto"/>
            <p:cNvSpPr txBox="1">
              <a:spLocks noChangeArrowheads="1"/>
            </p:cNvSpPr>
            <p:nvPr/>
          </p:nvSpPr>
          <p:spPr bwMode="auto">
            <a:xfrm>
              <a:off x="4947152" y="2499177"/>
              <a:ext cx="630688" cy="307777"/>
            </a:xfrm>
            <a:prstGeom prst="rect">
              <a:avLst/>
            </a:prstGeom>
            <a:noFill/>
            <a:ln w="9525">
              <a:noFill/>
              <a:miter lim="800000"/>
              <a:headEnd/>
              <a:tailEnd/>
            </a:ln>
          </p:spPr>
          <p:txBody>
            <a:bodyPr>
              <a:spAutoFit/>
            </a:bodyPr>
            <a:lstStyle/>
            <a:p>
              <a:r>
                <a:rPr lang="es-ES_tradnl" sz="1400"/>
                <a:t>   116</a:t>
              </a:r>
            </a:p>
          </p:txBody>
        </p:sp>
        <p:cxnSp>
          <p:nvCxnSpPr>
            <p:cNvPr id="133126" name="50 Conector recto de flecha"/>
            <p:cNvCxnSpPr>
              <a:cxnSpLocks noChangeShapeType="1"/>
            </p:cNvCxnSpPr>
            <p:nvPr/>
          </p:nvCxnSpPr>
          <p:spPr bwMode="auto">
            <a:xfrm flipH="1">
              <a:off x="4709964" y="2659026"/>
              <a:ext cx="387048" cy="0"/>
            </a:xfrm>
            <a:prstGeom prst="straightConnector1">
              <a:avLst/>
            </a:prstGeom>
            <a:noFill/>
            <a:ln w="9525" algn="ctr">
              <a:solidFill>
                <a:schemeClr val="tx1"/>
              </a:solidFill>
              <a:round/>
              <a:headEnd/>
              <a:tailEnd type="triangle" w="med" len="med"/>
            </a:ln>
          </p:spPr>
        </p:cxn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1" name="10 Rectángulo"/>
          <p:cNvSpPr/>
          <p:nvPr/>
        </p:nvSpPr>
        <p:spPr>
          <a:xfrm>
            <a:off x="808038" y="0"/>
            <a:ext cx="7718425"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pic>
        <p:nvPicPr>
          <p:cNvPr id="105475" name="Picture 2"/>
          <p:cNvPicPr>
            <a:picLocks noChangeAspect="1" noChangeArrowheads="1"/>
          </p:cNvPicPr>
          <p:nvPr/>
        </p:nvPicPr>
        <p:blipFill>
          <a:blip r:embed="rId2" cstate="print"/>
          <a:srcRect l="30194" t="45117" r="30888" b="36043"/>
          <a:stretch>
            <a:fillRect/>
          </a:stretch>
        </p:blipFill>
        <p:spPr bwMode="auto">
          <a:xfrm>
            <a:off x="879475" y="331788"/>
            <a:ext cx="7588250" cy="2066925"/>
          </a:xfrm>
          <a:prstGeom prst="rect">
            <a:avLst/>
          </a:prstGeom>
          <a:noFill/>
          <a:ln w="9525">
            <a:noFill/>
            <a:miter lim="800000"/>
            <a:headEnd/>
            <a:tailEnd/>
          </a:ln>
        </p:spPr>
      </p:pic>
      <p:pic>
        <p:nvPicPr>
          <p:cNvPr id="105476" name="Picture 2"/>
          <p:cNvPicPr>
            <a:picLocks noChangeAspect="1" noChangeArrowheads="1"/>
          </p:cNvPicPr>
          <p:nvPr/>
        </p:nvPicPr>
        <p:blipFill>
          <a:blip r:embed="rId2" cstate="print"/>
          <a:srcRect l="30408" t="24072" r="31021" b="63243"/>
          <a:stretch>
            <a:fillRect/>
          </a:stretch>
        </p:blipFill>
        <p:spPr bwMode="auto">
          <a:xfrm>
            <a:off x="925513" y="2398713"/>
            <a:ext cx="7529512" cy="1392237"/>
          </a:xfrm>
          <a:prstGeom prst="rect">
            <a:avLst/>
          </a:prstGeom>
          <a:noFill/>
          <a:ln w="9525">
            <a:noFill/>
            <a:miter lim="800000"/>
            <a:headEnd/>
            <a:tailEnd/>
          </a:ln>
        </p:spPr>
      </p:pic>
      <p:pic>
        <p:nvPicPr>
          <p:cNvPr id="105477" name="Picture 2"/>
          <p:cNvPicPr>
            <a:picLocks noChangeAspect="1" noChangeArrowheads="1"/>
          </p:cNvPicPr>
          <p:nvPr/>
        </p:nvPicPr>
        <p:blipFill>
          <a:blip r:embed="rId3" cstate="print"/>
          <a:srcRect l="30457" t="52180" r="32297" b="43590"/>
          <a:stretch>
            <a:fillRect/>
          </a:stretch>
        </p:blipFill>
        <p:spPr bwMode="auto">
          <a:xfrm>
            <a:off x="949325" y="5584825"/>
            <a:ext cx="7185025" cy="460375"/>
          </a:xfrm>
          <a:prstGeom prst="rect">
            <a:avLst/>
          </a:prstGeom>
          <a:noFill/>
          <a:ln w="9525">
            <a:noFill/>
            <a:miter lim="800000"/>
            <a:headEnd/>
            <a:tailEnd/>
          </a:ln>
        </p:spPr>
      </p:pic>
      <p:pic>
        <p:nvPicPr>
          <p:cNvPr id="105478" name="Picture 2"/>
          <p:cNvPicPr>
            <a:picLocks noChangeAspect="1" noChangeArrowheads="1"/>
          </p:cNvPicPr>
          <p:nvPr/>
        </p:nvPicPr>
        <p:blipFill>
          <a:blip r:embed="rId3" cstate="print"/>
          <a:srcRect l="30173" t="37515" r="31046" b="56863"/>
          <a:stretch>
            <a:fillRect/>
          </a:stretch>
        </p:blipFill>
        <p:spPr bwMode="auto">
          <a:xfrm>
            <a:off x="879475" y="4951413"/>
            <a:ext cx="7575550" cy="617537"/>
          </a:xfrm>
          <a:prstGeom prst="rect">
            <a:avLst/>
          </a:prstGeom>
          <a:noFill/>
          <a:ln w="9525">
            <a:noFill/>
            <a:miter lim="800000"/>
            <a:headEnd/>
            <a:tailEnd/>
          </a:ln>
        </p:spPr>
      </p:pic>
      <p:pic>
        <p:nvPicPr>
          <p:cNvPr id="105479" name="Picture 2"/>
          <p:cNvPicPr>
            <a:picLocks noChangeAspect="1" noChangeArrowheads="1"/>
          </p:cNvPicPr>
          <p:nvPr/>
        </p:nvPicPr>
        <p:blipFill>
          <a:blip r:embed="rId3" cstate="print"/>
          <a:srcRect l="30112" t="24440" r="31107" b="64754"/>
          <a:stretch>
            <a:fillRect/>
          </a:stretch>
        </p:blipFill>
        <p:spPr bwMode="auto">
          <a:xfrm>
            <a:off x="866775" y="3835400"/>
            <a:ext cx="7577138" cy="1187450"/>
          </a:xfrm>
          <a:prstGeom prst="rect">
            <a:avLst/>
          </a:prstGeom>
          <a:noFill/>
          <a:ln w="9525">
            <a:noFill/>
            <a:miter lim="800000"/>
            <a:headEnd/>
            <a:tailEnd/>
          </a:ln>
        </p:spPr>
      </p:pic>
      <p:sp>
        <p:nvSpPr>
          <p:cNvPr id="15" name="14 Rectángulo"/>
          <p:cNvSpPr/>
          <p:nvPr/>
        </p:nvSpPr>
        <p:spPr>
          <a:xfrm>
            <a:off x="938213" y="320675"/>
            <a:ext cx="7458075" cy="1020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16" name="15 Rectángulo"/>
          <p:cNvSpPr/>
          <p:nvPr/>
        </p:nvSpPr>
        <p:spPr>
          <a:xfrm>
            <a:off x="938213" y="1270000"/>
            <a:ext cx="7458075" cy="439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17" name="16 Rectángulo"/>
          <p:cNvSpPr/>
          <p:nvPr/>
        </p:nvSpPr>
        <p:spPr>
          <a:xfrm>
            <a:off x="938213" y="1757363"/>
            <a:ext cx="7458075" cy="593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18" name="17 Rectángulo"/>
          <p:cNvSpPr/>
          <p:nvPr/>
        </p:nvSpPr>
        <p:spPr>
          <a:xfrm>
            <a:off x="938213" y="2435225"/>
            <a:ext cx="7458075" cy="414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19" name="18 Rectángulo"/>
          <p:cNvSpPr/>
          <p:nvPr/>
        </p:nvSpPr>
        <p:spPr>
          <a:xfrm>
            <a:off x="938213" y="2921000"/>
            <a:ext cx="7458075"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20" name="19 Rectángulo"/>
          <p:cNvSpPr/>
          <p:nvPr/>
        </p:nvSpPr>
        <p:spPr>
          <a:xfrm>
            <a:off x="938213" y="3206750"/>
            <a:ext cx="7458075" cy="617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21" name="20 Rectángulo"/>
          <p:cNvSpPr/>
          <p:nvPr/>
        </p:nvSpPr>
        <p:spPr>
          <a:xfrm>
            <a:off x="938213" y="3930650"/>
            <a:ext cx="7458075" cy="617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22" name="21 Rectángulo"/>
          <p:cNvSpPr/>
          <p:nvPr/>
        </p:nvSpPr>
        <p:spPr>
          <a:xfrm>
            <a:off x="938213" y="4595813"/>
            <a:ext cx="7458075" cy="344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23" name="22 Rectángulo"/>
          <p:cNvSpPr/>
          <p:nvPr/>
        </p:nvSpPr>
        <p:spPr>
          <a:xfrm>
            <a:off x="938213" y="5059363"/>
            <a:ext cx="7458075" cy="522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26" name="25 Rectángulo"/>
          <p:cNvSpPr/>
          <p:nvPr/>
        </p:nvSpPr>
        <p:spPr>
          <a:xfrm>
            <a:off x="938213" y="5700713"/>
            <a:ext cx="7458075" cy="522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16"/>
                                        </p:tgtEl>
                                      </p:cBhvr>
                                    </p:animEffect>
                                    <p:set>
                                      <p:cBhvr>
                                        <p:cTn id="12" dur="1" fill="hold">
                                          <p:stCondLst>
                                            <p:cond delay="19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17"/>
                                        </p:tgtEl>
                                      </p:cBhvr>
                                    </p:animEffect>
                                    <p:set>
                                      <p:cBhvr>
                                        <p:cTn id="17" dur="1" fill="hold">
                                          <p:stCondLst>
                                            <p:cond delay="1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000"/>
                                        <p:tgtEl>
                                          <p:spTgt spid="18"/>
                                        </p:tgtEl>
                                      </p:cBhvr>
                                    </p:animEffect>
                                    <p:set>
                                      <p:cBhvr>
                                        <p:cTn id="22" dur="1" fill="hold">
                                          <p:stCondLst>
                                            <p:cond delay="19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2000"/>
                                        <p:tgtEl>
                                          <p:spTgt spid="19"/>
                                        </p:tgtEl>
                                      </p:cBhvr>
                                    </p:animEffect>
                                    <p:set>
                                      <p:cBhvr>
                                        <p:cTn id="27" dur="1" fill="hold">
                                          <p:stCondLst>
                                            <p:cond delay="19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2000"/>
                                        <p:tgtEl>
                                          <p:spTgt spid="20"/>
                                        </p:tgtEl>
                                      </p:cBhvr>
                                    </p:animEffect>
                                    <p:set>
                                      <p:cBhvr>
                                        <p:cTn id="32" dur="1" fill="hold">
                                          <p:stCondLst>
                                            <p:cond delay="19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21"/>
                                        </p:tgtEl>
                                      </p:cBhvr>
                                    </p:animEffect>
                                    <p:set>
                                      <p:cBhvr>
                                        <p:cTn id="37" dur="1" fill="hold">
                                          <p:stCondLst>
                                            <p:cond delay="19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2000"/>
                                        <p:tgtEl>
                                          <p:spTgt spid="22"/>
                                        </p:tgtEl>
                                      </p:cBhvr>
                                    </p:animEffect>
                                    <p:set>
                                      <p:cBhvr>
                                        <p:cTn id="42" dur="1" fill="hold">
                                          <p:stCondLst>
                                            <p:cond delay="1999"/>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2000"/>
                                        <p:tgtEl>
                                          <p:spTgt spid="23"/>
                                        </p:tgtEl>
                                      </p:cBhvr>
                                    </p:animEffect>
                                    <p:set>
                                      <p:cBhvr>
                                        <p:cTn id="47" dur="1" fill="hold">
                                          <p:stCondLst>
                                            <p:cond delay="1999"/>
                                          </p:stCondLst>
                                        </p:cTn>
                                        <p:tgtEl>
                                          <p:spTgt spid="2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2000"/>
                                        <p:tgtEl>
                                          <p:spTgt spid="26"/>
                                        </p:tgtEl>
                                      </p:cBhvr>
                                    </p:animEffect>
                                    <p:set>
                                      <p:cBhvr>
                                        <p:cTn id="52" dur="1" fill="hold">
                                          <p:stCondLst>
                                            <p:cond delay="1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34146" name="Picture 2" descr="19"/>
          <p:cNvPicPr>
            <a:picLocks noChangeAspect="1" noChangeArrowheads="1"/>
          </p:cNvPicPr>
          <p:nvPr/>
        </p:nvPicPr>
        <p:blipFill>
          <a:blip r:embed="rId2" cstate="print"/>
          <a:srcRect/>
          <a:stretch>
            <a:fillRect/>
          </a:stretch>
        </p:blipFill>
        <p:spPr bwMode="auto">
          <a:xfrm>
            <a:off x="2293938" y="0"/>
            <a:ext cx="4556125" cy="6858000"/>
          </a:xfrm>
          <a:prstGeom prst="rect">
            <a:avLst/>
          </a:prstGeom>
          <a:noFill/>
          <a:ln w="28575">
            <a:solidFill>
              <a:schemeClr val="tx1"/>
            </a:solidFill>
            <a:miter lim="800000"/>
            <a:headEnd/>
            <a:tailEnd/>
          </a:ln>
        </p:spPr>
      </p:pic>
      <p:grpSp>
        <p:nvGrpSpPr>
          <p:cNvPr id="2" name="45 Grupo"/>
          <p:cNvGrpSpPr>
            <a:grpSpLocks/>
          </p:cNvGrpSpPr>
          <p:nvPr/>
        </p:nvGrpSpPr>
        <p:grpSpPr bwMode="auto">
          <a:xfrm>
            <a:off x="3535363" y="0"/>
            <a:ext cx="3081337" cy="3079750"/>
            <a:chOff x="4679083" y="1854668"/>
            <a:chExt cx="3080084" cy="3080084"/>
          </a:xfrm>
        </p:grpSpPr>
        <p:grpSp>
          <p:nvGrpSpPr>
            <p:cNvPr id="134148" name="104 Grupo"/>
            <p:cNvGrpSpPr>
              <a:grpSpLocks/>
            </p:cNvGrpSpPr>
            <p:nvPr/>
          </p:nvGrpSpPr>
          <p:grpSpPr bwMode="auto">
            <a:xfrm rot="10800000">
              <a:off x="4679083" y="1854668"/>
              <a:ext cx="3080084" cy="3080084"/>
              <a:chOff x="3886200" y="2045368"/>
              <a:chExt cx="3080084" cy="3080084"/>
            </a:xfrm>
          </p:grpSpPr>
          <p:sp>
            <p:nvSpPr>
              <p:cNvPr id="134152" name="50 Elipse"/>
              <p:cNvSpPr>
                <a:spLocks noChangeArrowheads="1"/>
              </p:cNvSpPr>
              <p:nvPr/>
            </p:nvSpPr>
            <p:spPr bwMode="auto">
              <a:xfrm>
                <a:off x="38862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34153" name="103 Grupo"/>
              <p:cNvGrpSpPr>
                <a:grpSpLocks/>
              </p:cNvGrpSpPr>
              <p:nvPr/>
            </p:nvGrpSpPr>
            <p:grpSpPr bwMode="auto">
              <a:xfrm>
                <a:off x="4376487" y="2102152"/>
                <a:ext cx="1458829" cy="2894327"/>
                <a:chOff x="503439" y="2054026"/>
                <a:chExt cx="1487450" cy="2951111"/>
              </a:xfrm>
            </p:grpSpPr>
            <p:sp>
              <p:nvSpPr>
                <p:cNvPr id="134155" name="Text Box 32"/>
                <p:cNvSpPr txBox="1">
                  <a:spLocks noChangeArrowheads="1"/>
                </p:cNvSpPr>
                <p:nvPr/>
              </p:nvSpPr>
              <p:spPr bwMode="auto">
                <a:xfrm rot="10800000">
                  <a:off x="587662" y="3368911"/>
                  <a:ext cx="596298"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160</a:t>
                  </a:r>
                </a:p>
              </p:txBody>
            </p:sp>
            <p:sp>
              <p:nvSpPr>
                <p:cNvPr id="134156" name="Text Box 32"/>
                <p:cNvSpPr txBox="1">
                  <a:spLocks noChangeArrowheads="1"/>
                </p:cNvSpPr>
                <p:nvPr/>
              </p:nvSpPr>
              <p:spPr bwMode="auto">
                <a:xfrm rot="10800000">
                  <a:off x="503439" y="2672875"/>
                  <a:ext cx="680519"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140</a:t>
                  </a:r>
                </a:p>
              </p:txBody>
            </p:sp>
            <p:grpSp>
              <p:nvGrpSpPr>
                <p:cNvPr id="134157" name="102 Grupo"/>
                <p:cNvGrpSpPr>
                  <a:grpSpLocks/>
                </p:cNvGrpSpPr>
                <p:nvPr/>
              </p:nvGrpSpPr>
              <p:grpSpPr bwMode="auto">
                <a:xfrm>
                  <a:off x="1122176" y="2054026"/>
                  <a:ext cx="868713" cy="2951111"/>
                  <a:chOff x="1122176" y="2054026"/>
                  <a:chExt cx="868713" cy="2951111"/>
                </a:xfrm>
              </p:grpSpPr>
              <p:sp>
                <p:nvSpPr>
                  <p:cNvPr id="134158" name="Rectangle 42"/>
                  <p:cNvSpPr>
                    <a:spLocks noChangeArrowheads="1"/>
                  </p:cNvSpPr>
                  <p:nvPr/>
                </p:nvSpPr>
                <p:spPr bwMode="auto">
                  <a:xfrm rot="10800000">
                    <a:off x="1180247" y="2054026"/>
                    <a:ext cx="752575" cy="2241464"/>
                  </a:xfrm>
                  <a:prstGeom prst="rect">
                    <a:avLst/>
                  </a:prstGeom>
                  <a:solidFill>
                    <a:srgbClr val="C00000"/>
                  </a:solidFill>
                  <a:ln w="19050">
                    <a:solidFill>
                      <a:schemeClr val="tx1"/>
                    </a:solidFill>
                    <a:miter lim="800000"/>
                    <a:headEnd/>
                    <a:tailEnd/>
                  </a:ln>
                </p:spPr>
                <p:txBody>
                  <a:bodyPr wrap="none" anchor="ctr"/>
                  <a:lstStyle/>
                  <a:p>
                    <a:endParaRPr lang="es-ES_tradnl">
                      <a:solidFill>
                        <a:srgbClr val="C00000"/>
                      </a:solidFill>
                    </a:endParaRPr>
                  </a:p>
                </p:txBody>
              </p:sp>
              <p:sp>
                <p:nvSpPr>
                  <p:cNvPr id="134159" name="Rectangle 5"/>
                  <p:cNvSpPr>
                    <a:spLocks noChangeArrowheads="1"/>
                  </p:cNvSpPr>
                  <p:nvPr/>
                </p:nvSpPr>
                <p:spPr bwMode="auto">
                  <a:xfrm rot="10800000">
                    <a:off x="1184893" y="2818214"/>
                    <a:ext cx="743284" cy="766511"/>
                  </a:xfrm>
                  <a:prstGeom prst="rect">
                    <a:avLst/>
                  </a:prstGeom>
                  <a:solidFill>
                    <a:srgbClr val="C000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4160" name="Group 6"/>
                  <p:cNvGrpSpPr>
                    <a:grpSpLocks/>
                  </p:cNvGrpSpPr>
                  <p:nvPr/>
                </p:nvGrpSpPr>
                <p:grpSpPr bwMode="auto">
                  <a:xfrm rot="10800000">
                    <a:off x="1266189" y="2927384"/>
                    <a:ext cx="534235" cy="569076"/>
                    <a:chOff x="2562" y="1298"/>
                    <a:chExt cx="273" cy="363"/>
                  </a:xfrm>
                </p:grpSpPr>
                <p:sp>
                  <p:nvSpPr>
                    <p:cNvPr id="134187"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4188"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4189"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4190"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4191"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4192"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4193"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4194"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4195"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34161"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34162"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34163"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34164" name="Rectangle 31"/>
                  <p:cNvSpPr>
                    <a:spLocks noChangeArrowheads="1"/>
                  </p:cNvSpPr>
                  <p:nvPr/>
                </p:nvSpPr>
                <p:spPr bwMode="auto">
                  <a:xfrm rot="10800000">
                    <a:off x="1187215" y="3594016"/>
                    <a:ext cx="738638" cy="733992"/>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4165" name="Group 32"/>
                  <p:cNvGrpSpPr>
                    <a:grpSpLocks/>
                  </p:cNvGrpSpPr>
                  <p:nvPr/>
                </p:nvGrpSpPr>
                <p:grpSpPr bwMode="auto">
                  <a:xfrm rot="10800000">
                    <a:off x="1266189" y="3659053"/>
                    <a:ext cx="534235" cy="566754"/>
                    <a:chOff x="2562" y="1298"/>
                    <a:chExt cx="273" cy="363"/>
                  </a:xfrm>
                </p:grpSpPr>
                <p:sp>
                  <p:nvSpPr>
                    <p:cNvPr id="134178"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4179"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4180"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4181"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4182"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4183"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4184"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4185"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4186"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34166" name="Rectangle 43"/>
                  <p:cNvSpPr>
                    <a:spLocks noChangeArrowheads="1"/>
                  </p:cNvSpPr>
                  <p:nvPr/>
                </p:nvSpPr>
                <p:spPr bwMode="auto">
                  <a:xfrm rot="10800000">
                    <a:off x="1122176" y="4230676"/>
                    <a:ext cx="868713" cy="774461"/>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34167" name="Rectangle 4"/>
                  <p:cNvSpPr>
                    <a:spLocks noChangeArrowheads="1"/>
                  </p:cNvSpPr>
                  <p:nvPr/>
                </p:nvSpPr>
                <p:spPr bwMode="auto">
                  <a:xfrm rot="10800000">
                    <a:off x="1189538" y="2067962"/>
                    <a:ext cx="738638" cy="74096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4168" name="Group 16"/>
                  <p:cNvGrpSpPr>
                    <a:grpSpLocks/>
                  </p:cNvGrpSpPr>
                  <p:nvPr/>
                </p:nvGrpSpPr>
                <p:grpSpPr bwMode="auto">
                  <a:xfrm rot="10800000">
                    <a:off x="1290251" y="2168678"/>
                    <a:ext cx="534235" cy="566754"/>
                    <a:chOff x="2562" y="1298"/>
                    <a:chExt cx="273" cy="363"/>
                  </a:xfrm>
                </p:grpSpPr>
                <p:sp>
                  <p:nvSpPr>
                    <p:cNvPr id="134169"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4170"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4171"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4172"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4173"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4174"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4175"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4176"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4177"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53" name="52 Elipse"/>
              <p:cNvSpPr/>
              <p:nvPr/>
            </p:nvSpPr>
            <p:spPr>
              <a:xfrm>
                <a:off x="3971890" y="2124752"/>
                <a:ext cx="2961070"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34149" name="44 Grupo"/>
            <p:cNvGrpSpPr>
              <a:grpSpLocks/>
            </p:cNvGrpSpPr>
            <p:nvPr/>
          </p:nvGrpSpPr>
          <p:grpSpPr bwMode="auto">
            <a:xfrm>
              <a:off x="4855709" y="2567757"/>
              <a:ext cx="938531" cy="307777"/>
              <a:chOff x="6792330" y="1206204"/>
              <a:chExt cx="831480" cy="286099"/>
            </a:xfrm>
          </p:grpSpPr>
          <p:sp>
            <p:nvSpPr>
              <p:cNvPr id="134150" name="49 CuadroTexto"/>
              <p:cNvSpPr txBox="1">
                <a:spLocks noChangeArrowheads="1"/>
              </p:cNvSpPr>
              <p:nvPr/>
            </p:nvSpPr>
            <p:spPr bwMode="auto">
              <a:xfrm>
                <a:off x="6792330" y="1206204"/>
                <a:ext cx="548624" cy="286099"/>
              </a:xfrm>
              <a:prstGeom prst="rect">
                <a:avLst/>
              </a:prstGeom>
              <a:noFill/>
              <a:ln w="9525">
                <a:noFill/>
                <a:miter lim="800000"/>
                <a:headEnd/>
                <a:tailEnd/>
              </a:ln>
            </p:spPr>
            <p:txBody>
              <a:bodyPr>
                <a:spAutoFit/>
              </a:bodyPr>
              <a:lstStyle/>
              <a:p>
                <a:r>
                  <a:rPr lang="es-ES_tradnl" sz="1400"/>
                  <a:t>   178</a:t>
                </a:r>
              </a:p>
            </p:txBody>
          </p:sp>
          <p:cxnSp>
            <p:nvCxnSpPr>
              <p:cNvPr id="134151" name="50 Conector recto de flecha"/>
              <p:cNvCxnSpPr>
                <a:cxnSpLocks noChangeShapeType="1"/>
              </p:cNvCxnSpPr>
              <p:nvPr/>
            </p:nvCxnSpPr>
            <p:spPr bwMode="auto">
              <a:xfrm>
                <a:off x="7280910" y="1354794"/>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grpSp>
        <p:nvGrpSpPr>
          <p:cNvPr id="135170" name="Group 2"/>
          <p:cNvGrpSpPr>
            <a:grpSpLocks/>
          </p:cNvGrpSpPr>
          <p:nvPr/>
        </p:nvGrpSpPr>
        <p:grpSpPr bwMode="auto">
          <a:xfrm>
            <a:off x="1912938" y="0"/>
            <a:ext cx="4937125" cy="6858000"/>
            <a:chOff x="1099" y="0"/>
            <a:chExt cx="3110" cy="4320"/>
          </a:xfrm>
        </p:grpSpPr>
        <p:pic>
          <p:nvPicPr>
            <p:cNvPr id="135219" name="Picture 3" descr="Diapositiva_29"/>
            <p:cNvPicPr>
              <a:picLocks noChangeAspect="1" noChangeArrowheads="1"/>
            </p:cNvPicPr>
            <p:nvPr/>
          </p:nvPicPr>
          <p:blipFill>
            <a:blip r:embed="rId2" cstate="print"/>
            <a:srcRect l="948" t="917" r="32069"/>
            <a:stretch>
              <a:fillRect/>
            </a:stretch>
          </p:blipFill>
          <p:spPr bwMode="auto">
            <a:xfrm>
              <a:off x="1099" y="0"/>
              <a:ext cx="3110" cy="4320"/>
            </a:xfrm>
            <a:prstGeom prst="rect">
              <a:avLst/>
            </a:prstGeom>
            <a:noFill/>
            <a:ln w="28575">
              <a:solidFill>
                <a:schemeClr val="tx1"/>
              </a:solidFill>
              <a:miter lim="800000"/>
              <a:headEnd/>
              <a:tailEnd/>
            </a:ln>
          </p:spPr>
        </p:pic>
        <p:pic>
          <p:nvPicPr>
            <p:cNvPr id="135220" name="Picture 4"/>
            <p:cNvPicPr>
              <a:picLocks noChangeAspect="1" noChangeArrowheads="1"/>
            </p:cNvPicPr>
            <p:nvPr/>
          </p:nvPicPr>
          <p:blipFill>
            <a:blip r:embed="rId3" cstate="print"/>
            <a:srcRect/>
            <a:stretch>
              <a:fillRect/>
            </a:stretch>
          </p:blipFill>
          <p:spPr bwMode="auto">
            <a:xfrm>
              <a:off x="1177" y="1434"/>
              <a:ext cx="946" cy="1627"/>
            </a:xfrm>
            <a:prstGeom prst="rect">
              <a:avLst/>
            </a:prstGeom>
            <a:noFill/>
            <a:ln w="28575">
              <a:noFill/>
              <a:miter lim="800000"/>
              <a:headEnd/>
              <a:tailEnd/>
            </a:ln>
          </p:spPr>
        </p:pic>
      </p:grpSp>
      <p:grpSp>
        <p:nvGrpSpPr>
          <p:cNvPr id="3" name="46 Grupo"/>
          <p:cNvGrpSpPr>
            <a:grpSpLocks/>
          </p:cNvGrpSpPr>
          <p:nvPr/>
        </p:nvGrpSpPr>
        <p:grpSpPr bwMode="auto">
          <a:xfrm>
            <a:off x="4141788" y="-149225"/>
            <a:ext cx="3079750" cy="3081338"/>
            <a:chOff x="2896003" y="1671788"/>
            <a:chExt cx="3080084" cy="3080084"/>
          </a:xfrm>
        </p:grpSpPr>
        <p:grpSp>
          <p:nvGrpSpPr>
            <p:cNvPr id="135172" name="104 Grupo"/>
            <p:cNvGrpSpPr>
              <a:grpSpLocks/>
            </p:cNvGrpSpPr>
            <p:nvPr/>
          </p:nvGrpSpPr>
          <p:grpSpPr bwMode="auto">
            <a:xfrm rot="10800000">
              <a:off x="2896003" y="1671788"/>
              <a:ext cx="3080084" cy="3080084"/>
              <a:chOff x="3657600" y="2045368"/>
              <a:chExt cx="3080084" cy="3080084"/>
            </a:xfrm>
          </p:grpSpPr>
          <p:sp>
            <p:nvSpPr>
              <p:cNvPr id="135175" name="50 Elipse"/>
              <p:cNvSpPr>
                <a:spLocks noChangeArrowheads="1"/>
              </p:cNvSpPr>
              <p:nvPr/>
            </p:nvSpPr>
            <p:spPr bwMode="auto">
              <a:xfrm>
                <a:off x="36576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35176" name="103 Grupo"/>
              <p:cNvGrpSpPr>
                <a:grpSpLocks/>
              </p:cNvGrpSpPr>
              <p:nvPr/>
            </p:nvGrpSpPr>
            <p:grpSpPr bwMode="auto">
              <a:xfrm>
                <a:off x="4319337" y="2102152"/>
                <a:ext cx="1515979" cy="2894327"/>
                <a:chOff x="445168" y="2054026"/>
                <a:chExt cx="1545721" cy="2951111"/>
              </a:xfrm>
            </p:grpSpPr>
            <p:sp>
              <p:nvSpPr>
                <p:cNvPr id="135178" name="Text Box 32"/>
                <p:cNvSpPr txBox="1">
                  <a:spLocks noChangeArrowheads="1"/>
                </p:cNvSpPr>
                <p:nvPr/>
              </p:nvSpPr>
              <p:spPr bwMode="auto">
                <a:xfrm rot="10800000">
                  <a:off x="564352" y="3368911"/>
                  <a:ext cx="596298"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100</a:t>
                  </a:r>
                </a:p>
              </p:txBody>
            </p:sp>
            <p:sp>
              <p:nvSpPr>
                <p:cNvPr id="135179" name="Text Box 32"/>
                <p:cNvSpPr txBox="1">
                  <a:spLocks noChangeArrowheads="1"/>
                </p:cNvSpPr>
                <p:nvPr/>
              </p:nvSpPr>
              <p:spPr bwMode="auto">
                <a:xfrm rot="10800000">
                  <a:off x="445168" y="2672875"/>
                  <a:ext cx="680519"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80</a:t>
                  </a:r>
                </a:p>
              </p:txBody>
            </p:sp>
            <p:grpSp>
              <p:nvGrpSpPr>
                <p:cNvPr id="135180" name="102 Grupo"/>
                <p:cNvGrpSpPr>
                  <a:grpSpLocks/>
                </p:cNvGrpSpPr>
                <p:nvPr/>
              </p:nvGrpSpPr>
              <p:grpSpPr bwMode="auto">
                <a:xfrm>
                  <a:off x="1122176" y="2054026"/>
                  <a:ext cx="868713" cy="2951111"/>
                  <a:chOff x="1122176" y="2054026"/>
                  <a:chExt cx="868713" cy="2951111"/>
                </a:xfrm>
              </p:grpSpPr>
              <p:sp>
                <p:nvSpPr>
                  <p:cNvPr id="135181" name="Rectangle 5"/>
                  <p:cNvSpPr>
                    <a:spLocks noChangeArrowheads="1"/>
                  </p:cNvSpPr>
                  <p:nvPr/>
                </p:nvSpPr>
                <p:spPr bwMode="auto">
                  <a:xfrm rot="10800000">
                    <a:off x="1184893" y="2818214"/>
                    <a:ext cx="743284" cy="76651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5182" name="Group 6"/>
                  <p:cNvGrpSpPr>
                    <a:grpSpLocks/>
                  </p:cNvGrpSpPr>
                  <p:nvPr/>
                </p:nvGrpSpPr>
                <p:grpSpPr bwMode="auto">
                  <a:xfrm rot="10800000">
                    <a:off x="1266189" y="2927384"/>
                    <a:ext cx="534235" cy="569076"/>
                    <a:chOff x="2562" y="1298"/>
                    <a:chExt cx="273" cy="363"/>
                  </a:xfrm>
                </p:grpSpPr>
                <p:sp>
                  <p:nvSpPr>
                    <p:cNvPr id="135210"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5211"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5212"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5213"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5214"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5215"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5216"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5217"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5218"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35183"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35184"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35185"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35186" name="Rectangle 31"/>
                  <p:cNvSpPr>
                    <a:spLocks noChangeArrowheads="1"/>
                  </p:cNvSpPr>
                  <p:nvPr/>
                </p:nvSpPr>
                <p:spPr bwMode="auto">
                  <a:xfrm rot="10800000">
                    <a:off x="1187215" y="3594016"/>
                    <a:ext cx="738638" cy="733992"/>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5187" name="Group 32"/>
                  <p:cNvGrpSpPr>
                    <a:grpSpLocks/>
                  </p:cNvGrpSpPr>
                  <p:nvPr/>
                </p:nvGrpSpPr>
                <p:grpSpPr bwMode="auto">
                  <a:xfrm rot="10800000">
                    <a:off x="1266189" y="3659053"/>
                    <a:ext cx="534235" cy="566754"/>
                    <a:chOff x="2562" y="1298"/>
                    <a:chExt cx="273" cy="363"/>
                  </a:xfrm>
                </p:grpSpPr>
                <p:sp>
                  <p:nvSpPr>
                    <p:cNvPr id="135201"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5202"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5203"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5204"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5205"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5206"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5207"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5208"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5209"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35188" name="Rectangle 42"/>
                  <p:cNvSpPr>
                    <a:spLocks noChangeArrowheads="1"/>
                  </p:cNvSpPr>
                  <p:nvPr/>
                </p:nvSpPr>
                <p:spPr bwMode="auto">
                  <a:xfrm rot="10800000">
                    <a:off x="1180247" y="2054026"/>
                    <a:ext cx="752575" cy="2241464"/>
                  </a:xfrm>
                  <a:prstGeom prst="rect">
                    <a:avLst/>
                  </a:prstGeom>
                  <a:noFill/>
                  <a:ln w="19050">
                    <a:solidFill>
                      <a:schemeClr val="tx1"/>
                    </a:solidFill>
                    <a:miter lim="800000"/>
                    <a:headEnd/>
                    <a:tailEnd/>
                  </a:ln>
                </p:spPr>
                <p:txBody>
                  <a:bodyPr wrap="none" anchor="ctr"/>
                  <a:lstStyle/>
                  <a:p>
                    <a:endParaRPr lang="es-ES_tradnl">
                      <a:solidFill>
                        <a:srgbClr val="000000"/>
                      </a:solidFill>
                    </a:endParaRPr>
                  </a:p>
                </p:txBody>
              </p:sp>
              <p:sp>
                <p:nvSpPr>
                  <p:cNvPr id="135189" name="Rectangle 43"/>
                  <p:cNvSpPr>
                    <a:spLocks noChangeArrowheads="1"/>
                  </p:cNvSpPr>
                  <p:nvPr/>
                </p:nvSpPr>
                <p:spPr bwMode="auto">
                  <a:xfrm rot="10800000">
                    <a:off x="1122176" y="4149096"/>
                    <a:ext cx="868713" cy="856041"/>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35190" name="Rectangle 4"/>
                  <p:cNvSpPr>
                    <a:spLocks noChangeArrowheads="1"/>
                  </p:cNvSpPr>
                  <p:nvPr/>
                </p:nvSpPr>
                <p:spPr bwMode="auto">
                  <a:xfrm rot="10800000">
                    <a:off x="1189538" y="2067962"/>
                    <a:ext cx="738638" cy="740961"/>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35191" name="Group 16"/>
                  <p:cNvGrpSpPr>
                    <a:grpSpLocks/>
                  </p:cNvGrpSpPr>
                  <p:nvPr/>
                </p:nvGrpSpPr>
                <p:grpSpPr bwMode="auto">
                  <a:xfrm rot="10800000">
                    <a:off x="1290251" y="2168678"/>
                    <a:ext cx="534235" cy="566754"/>
                    <a:chOff x="2562" y="1298"/>
                    <a:chExt cx="273" cy="363"/>
                  </a:xfrm>
                </p:grpSpPr>
                <p:sp>
                  <p:nvSpPr>
                    <p:cNvPr id="135192"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35193"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35194"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35195"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35196"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35197"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35198"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35199"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35200"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53" name="52 Elipse"/>
              <p:cNvSpPr/>
              <p:nvPr/>
            </p:nvSpPr>
            <p:spPr>
              <a:xfrm>
                <a:off x="3705230" y="2092974"/>
                <a:ext cx="2962596" cy="2962657"/>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sp>
          <p:nvSpPr>
            <p:cNvPr id="135173" name="49 CuadroTexto"/>
            <p:cNvSpPr txBox="1">
              <a:spLocks noChangeArrowheads="1"/>
            </p:cNvSpPr>
            <p:nvPr/>
          </p:nvSpPr>
          <p:spPr bwMode="auto">
            <a:xfrm>
              <a:off x="4947152" y="2499177"/>
              <a:ext cx="630688" cy="307777"/>
            </a:xfrm>
            <a:prstGeom prst="rect">
              <a:avLst/>
            </a:prstGeom>
            <a:noFill/>
            <a:ln w="9525">
              <a:noFill/>
              <a:miter lim="800000"/>
              <a:headEnd/>
              <a:tailEnd/>
            </a:ln>
          </p:spPr>
          <p:txBody>
            <a:bodyPr>
              <a:spAutoFit/>
            </a:bodyPr>
            <a:lstStyle/>
            <a:p>
              <a:r>
                <a:rPr lang="es-ES_tradnl" sz="1400"/>
                <a:t>   116</a:t>
              </a:r>
            </a:p>
          </p:txBody>
        </p:sp>
        <p:cxnSp>
          <p:nvCxnSpPr>
            <p:cNvPr id="135174" name="50 Conector recto de flecha"/>
            <p:cNvCxnSpPr>
              <a:cxnSpLocks noChangeShapeType="1"/>
            </p:cNvCxnSpPr>
            <p:nvPr/>
          </p:nvCxnSpPr>
          <p:spPr bwMode="auto">
            <a:xfrm flipH="1">
              <a:off x="4709964" y="2659026"/>
              <a:ext cx="387048" cy="0"/>
            </a:xfrm>
            <a:prstGeom prst="straightConnector1">
              <a:avLst/>
            </a:prstGeom>
            <a:noFill/>
            <a:ln w="9525" algn="ctr">
              <a:solidFill>
                <a:schemeClr val="tx1"/>
              </a:solidFill>
              <a:round/>
              <a:headEnd/>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graphicFrame>
        <p:nvGraphicFramePr>
          <p:cNvPr id="20542" name="Group 62"/>
          <p:cNvGraphicFramePr>
            <a:graphicFrameLocks noGrp="1"/>
          </p:cNvGraphicFramePr>
          <p:nvPr/>
        </p:nvGraphicFramePr>
        <p:xfrm>
          <a:off x="533400" y="1752600"/>
          <a:ext cx="8001000" cy="4195763"/>
        </p:xfrm>
        <a:graphic>
          <a:graphicData uri="http://schemas.openxmlformats.org/drawingml/2006/table">
            <a:tbl>
              <a:tblPr/>
              <a:tblGrid>
                <a:gridCol w="2000250"/>
                <a:gridCol w="2000250"/>
                <a:gridCol w="2000250"/>
                <a:gridCol w="2000250"/>
              </a:tblGrid>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chemeClr val="tx1"/>
                          </a:solidFill>
                          <a:effectLst/>
                          <a:latin typeface="Times New Roman" pitchFamily="18" charset="0"/>
                        </a:rPr>
                        <a:t>Forma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chemeClr val="tx1"/>
                          </a:solidFill>
                          <a:effectLst/>
                          <a:latin typeface="Times New Roman" pitchFamily="18" charset="0"/>
                        </a:rPr>
                        <a:t>(V = 63 cm</a:t>
                      </a:r>
                      <a:r>
                        <a:rPr kumimoji="0" lang="es-ES" sz="2400" b="1" i="0" u="none" strike="noStrike" cap="none" normalizeH="0" baseline="30000" dirty="0" smtClean="0">
                          <a:ln>
                            <a:noFill/>
                          </a:ln>
                          <a:solidFill>
                            <a:schemeClr val="tx1"/>
                          </a:solidFill>
                          <a:effectLst/>
                          <a:latin typeface="Times New Roman" pitchFamily="18" charset="0"/>
                        </a:rPr>
                        <a:t>3</a:t>
                      </a:r>
                      <a:r>
                        <a:rPr kumimoji="0" lang="es-ES" sz="2400" b="1" i="0" u="none" strike="noStrike" cap="none" normalizeH="0" baseline="0" dirty="0" smtClean="0">
                          <a:ln>
                            <a:noFill/>
                          </a:ln>
                          <a:solidFill>
                            <a:schemeClr val="tx1"/>
                          </a:solidFill>
                          <a:effectLst/>
                          <a:latin typeface="Times New Roman" pitchFamily="18"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Peso en el aire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Peso en el agua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Empuje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smtClean="0">
                          <a:ln>
                            <a:noFill/>
                          </a:ln>
                          <a:solidFill>
                            <a:schemeClr val="tx1"/>
                          </a:solidFill>
                          <a:effectLst/>
                          <a:latin typeface="Times New Roman" pitchFamily="18" charset="0"/>
                        </a:rPr>
                        <a:t>(pondios)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752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Cubo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178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116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62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Cilindro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178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116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62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Cono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178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116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62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Esfera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178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116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62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r>
            </a:tbl>
          </a:graphicData>
        </a:graphic>
      </p:graphicFrame>
      <p:sp>
        <p:nvSpPr>
          <p:cNvPr id="20543" name="Rectangle 63"/>
          <p:cNvSpPr>
            <a:spLocks noChangeArrowheads="1"/>
          </p:cNvSpPr>
          <p:nvPr/>
        </p:nvSpPr>
        <p:spPr bwMode="auto">
          <a:xfrm>
            <a:off x="630238" y="3163888"/>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20544" name="Rectangle 64"/>
          <p:cNvSpPr>
            <a:spLocks noChangeArrowheads="1"/>
          </p:cNvSpPr>
          <p:nvPr/>
        </p:nvSpPr>
        <p:spPr bwMode="auto">
          <a:xfrm>
            <a:off x="630238" y="3892550"/>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20545" name="Rectangle 65"/>
          <p:cNvSpPr>
            <a:spLocks noChangeArrowheads="1"/>
          </p:cNvSpPr>
          <p:nvPr/>
        </p:nvSpPr>
        <p:spPr bwMode="auto">
          <a:xfrm>
            <a:off x="6723063" y="3163888"/>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20546" name="Rectangle 66"/>
          <p:cNvSpPr>
            <a:spLocks noChangeArrowheads="1"/>
          </p:cNvSpPr>
          <p:nvPr/>
        </p:nvSpPr>
        <p:spPr bwMode="auto">
          <a:xfrm>
            <a:off x="6723063" y="3892550"/>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20547" name="Rectangle 67"/>
          <p:cNvSpPr>
            <a:spLocks noChangeArrowheads="1"/>
          </p:cNvSpPr>
          <p:nvPr/>
        </p:nvSpPr>
        <p:spPr bwMode="auto">
          <a:xfrm>
            <a:off x="3076575" y="3151188"/>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0548" name="Rectangle 68"/>
          <p:cNvSpPr>
            <a:spLocks noChangeArrowheads="1"/>
          </p:cNvSpPr>
          <p:nvPr/>
        </p:nvSpPr>
        <p:spPr bwMode="auto">
          <a:xfrm>
            <a:off x="3076575" y="3892550"/>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0549" name="Rectangle 69"/>
          <p:cNvSpPr>
            <a:spLocks noChangeArrowheads="1"/>
          </p:cNvSpPr>
          <p:nvPr/>
        </p:nvSpPr>
        <p:spPr bwMode="auto">
          <a:xfrm>
            <a:off x="5102225" y="3151188"/>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0550" name="Rectangle 70"/>
          <p:cNvSpPr>
            <a:spLocks noChangeArrowheads="1"/>
          </p:cNvSpPr>
          <p:nvPr/>
        </p:nvSpPr>
        <p:spPr bwMode="auto">
          <a:xfrm>
            <a:off x="5102225" y="3892550"/>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0551" name="Rectangle 71"/>
          <p:cNvSpPr>
            <a:spLocks noChangeArrowheads="1"/>
          </p:cNvSpPr>
          <p:nvPr/>
        </p:nvSpPr>
        <p:spPr bwMode="auto">
          <a:xfrm>
            <a:off x="630238" y="4610100"/>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20552" name="Rectangle 72"/>
          <p:cNvSpPr>
            <a:spLocks noChangeArrowheads="1"/>
          </p:cNvSpPr>
          <p:nvPr/>
        </p:nvSpPr>
        <p:spPr bwMode="auto">
          <a:xfrm>
            <a:off x="630238" y="5338763"/>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20553" name="Rectangle 73"/>
          <p:cNvSpPr>
            <a:spLocks noChangeArrowheads="1"/>
          </p:cNvSpPr>
          <p:nvPr/>
        </p:nvSpPr>
        <p:spPr bwMode="auto">
          <a:xfrm>
            <a:off x="6723063" y="4610100"/>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20554" name="Rectangle 74"/>
          <p:cNvSpPr>
            <a:spLocks noChangeArrowheads="1"/>
          </p:cNvSpPr>
          <p:nvPr/>
        </p:nvSpPr>
        <p:spPr bwMode="auto">
          <a:xfrm>
            <a:off x="6723063" y="5338763"/>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20555" name="Rectangle 75"/>
          <p:cNvSpPr>
            <a:spLocks noChangeArrowheads="1"/>
          </p:cNvSpPr>
          <p:nvPr/>
        </p:nvSpPr>
        <p:spPr bwMode="auto">
          <a:xfrm>
            <a:off x="3076575" y="4597400"/>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0556" name="Rectangle 76"/>
          <p:cNvSpPr>
            <a:spLocks noChangeArrowheads="1"/>
          </p:cNvSpPr>
          <p:nvPr/>
        </p:nvSpPr>
        <p:spPr bwMode="auto">
          <a:xfrm>
            <a:off x="3076575" y="5338763"/>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0557" name="Rectangle 77"/>
          <p:cNvSpPr>
            <a:spLocks noChangeArrowheads="1"/>
          </p:cNvSpPr>
          <p:nvPr/>
        </p:nvSpPr>
        <p:spPr bwMode="auto">
          <a:xfrm>
            <a:off x="5102225" y="4597400"/>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0558" name="Rectangle 78"/>
          <p:cNvSpPr>
            <a:spLocks noChangeArrowheads="1"/>
          </p:cNvSpPr>
          <p:nvPr/>
        </p:nvSpPr>
        <p:spPr bwMode="auto">
          <a:xfrm>
            <a:off x="5102225" y="5338763"/>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0" name="Text Box 26"/>
          <p:cNvSpPr txBox="1">
            <a:spLocks noChangeArrowheads="1"/>
          </p:cNvSpPr>
          <p:nvPr/>
        </p:nvSpPr>
        <p:spPr bwMode="auto">
          <a:xfrm>
            <a:off x="0" y="0"/>
            <a:ext cx="9144000" cy="830263"/>
          </a:xfrm>
          <a:prstGeom prst="rect">
            <a:avLst/>
          </a:prstGeom>
          <a:solidFill>
            <a:srgbClr val="002060"/>
          </a:solidFill>
          <a:ln w="9525">
            <a:noFill/>
            <a:miter lim="800000"/>
            <a:headEnd/>
            <a:tailEnd/>
          </a:ln>
        </p:spPr>
        <p:txBody>
          <a:bodyPr>
            <a:spAutoFit/>
          </a:bodyPr>
          <a:lstStyle/>
          <a:p>
            <a:pPr algn="ctr">
              <a:spcBef>
                <a:spcPct val="50000"/>
              </a:spcBef>
              <a:defRPr/>
            </a:pPr>
            <a:r>
              <a:rPr lang="es-ES" sz="4800" b="1" dirty="0">
                <a:solidFill>
                  <a:srgbClr val="FFFF00"/>
                </a:solidFill>
                <a:latin typeface="+mn-lt"/>
              </a:rPr>
              <a:t>RESULTADOS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5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54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54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5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5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54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5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54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55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055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55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055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055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055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055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05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3" grpId="0" animBg="1"/>
      <p:bldP spid="20544" grpId="0" animBg="1"/>
      <p:bldP spid="20545" grpId="0" animBg="1"/>
      <p:bldP spid="20546" grpId="0" animBg="1"/>
      <p:bldP spid="20547" grpId="0" animBg="1"/>
      <p:bldP spid="20548" grpId="0" animBg="1"/>
      <p:bldP spid="20549" grpId="0" animBg="1"/>
      <p:bldP spid="20550" grpId="0" animBg="1"/>
      <p:bldP spid="20551" grpId="0" animBg="1"/>
      <p:bldP spid="20552" grpId="0" animBg="1"/>
      <p:bldP spid="20553" grpId="0" animBg="1"/>
      <p:bldP spid="20554" grpId="0" animBg="1"/>
      <p:bldP spid="20555" grpId="0" animBg="1"/>
      <p:bldP spid="20556" grpId="0" animBg="1"/>
      <p:bldP spid="20557" grpId="0" animBg="1"/>
      <p:bldP spid="20558"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88067" name="Rectangle 1027"/>
          <p:cNvSpPr>
            <a:spLocks noGrp="1" noChangeArrowheads="1"/>
          </p:cNvSpPr>
          <p:nvPr>
            <p:ph type="subTitle" idx="1"/>
          </p:nvPr>
        </p:nvSpPr>
        <p:spPr>
          <a:xfrm>
            <a:off x="606425" y="1901825"/>
            <a:ext cx="7924800" cy="1858963"/>
          </a:xfrm>
          <a:solidFill>
            <a:schemeClr val="bg1"/>
          </a:solidFill>
          <a:ln>
            <a:solidFill>
              <a:srgbClr val="000099"/>
            </a:solidFill>
          </a:ln>
        </p:spPr>
        <p:txBody>
          <a:bodyPr/>
          <a:lstStyle/>
          <a:p>
            <a:pPr eaLnBrk="1" hangingPunct="1"/>
            <a:r>
              <a:rPr lang="es-ES" sz="4800" b="1" smtClean="0">
                <a:solidFill>
                  <a:srgbClr val="009900"/>
                </a:solidFill>
                <a:latin typeface="Calibri" pitchFamily="34" charset="0"/>
              </a:rPr>
              <a:t>El empuje </a:t>
            </a:r>
            <a:r>
              <a:rPr lang="es-ES" sz="4800" b="1" smtClean="0">
                <a:solidFill>
                  <a:srgbClr val="FF0000"/>
                </a:solidFill>
                <a:latin typeface="Calibri" pitchFamily="34" charset="0"/>
              </a:rPr>
              <a:t>no</a:t>
            </a:r>
            <a:r>
              <a:rPr lang="es-ES" sz="4800" b="1" smtClean="0">
                <a:solidFill>
                  <a:srgbClr val="009900"/>
                </a:solidFill>
                <a:latin typeface="Calibri" pitchFamily="34" charset="0"/>
              </a:rPr>
              <a:t> depende</a:t>
            </a:r>
          </a:p>
          <a:p>
            <a:pPr eaLnBrk="1" hangingPunct="1"/>
            <a:r>
              <a:rPr lang="es-ES" sz="4800" b="1" smtClean="0">
                <a:solidFill>
                  <a:srgbClr val="009900"/>
                </a:solidFill>
                <a:latin typeface="Calibri" pitchFamily="34" charset="0"/>
              </a:rPr>
              <a:t>de la forma del cuerpo.</a:t>
            </a:r>
          </a:p>
        </p:txBody>
      </p:sp>
      <p:sp>
        <p:nvSpPr>
          <p:cNvPr id="4" name="Text Box 26"/>
          <p:cNvSpPr txBox="1">
            <a:spLocks noChangeArrowheads="1"/>
          </p:cNvSpPr>
          <p:nvPr/>
        </p:nvSpPr>
        <p:spPr bwMode="auto">
          <a:xfrm>
            <a:off x="0" y="0"/>
            <a:ext cx="9144000" cy="830263"/>
          </a:xfrm>
          <a:prstGeom prst="rect">
            <a:avLst/>
          </a:prstGeom>
          <a:solidFill>
            <a:srgbClr val="002060"/>
          </a:solidFill>
          <a:ln w="9525">
            <a:noFill/>
            <a:miter lim="800000"/>
            <a:headEnd/>
            <a:tailEnd/>
          </a:ln>
        </p:spPr>
        <p:txBody>
          <a:bodyPr>
            <a:spAutoFit/>
          </a:bodyPr>
          <a:lstStyle/>
          <a:p>
            <a:pPr algn="ctr">
              <a:spcBef>
                <a:spcPct val="50000"/>
              </a:spcBef>
              <a:defRPr/>
            </a:pPr>
            <a:r>
              <a:rPr lang="es-ES" sz="4800" b="1" dirty="0">
                <a:solidFill>
                  <a:srgbClr val="FFFF00"/>
                </a:solidFill>
                <a:latin typeface="+mn-lt"/>
              </a:rPr>
              <a:t>CONCLUSIÓN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67">
                                            <p:txEl>
                                              <p:charRg st="4294967295" end="4294967295"/>
                                            </p:txEl>
                                          </p:spTgt>
                                        </p:tgtEl>
                                        <p:attrNameLst>
                                          <p:attrName>style.visibility</p:attrName>
                                        </p:attrNameLst>
                                      </p:cBhvr>
                                      <p:to>
                                        <p:strVal val="visible"/>
                                      </p:to>
                                    </p:set>
                                    <p:animEffect transition="in" filter="fade">
                                      <p:cBhvr>
                                        <p:cTn id="7" dur="1000"/>
                                        <p:tgtEl>
                                          <p:spTgt spid="88067">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476250" y="4137025"/>
            <a:ext cx="8305800" cy="708025"/>
          </a:xfrm>
          <a:prstGeom prst="rect">
            <a:avLst/>
          </a:prstGeom>
          <a:solidFill>
            <a:schemeClr val="bg1"/>
          </a:solidFill>
          <a:ln w="9525">
            <a:solidFill>
              <a:srgbClr val="000099"/>
            </a:solidFill>
            <a:miter lim="800000"/>
            <a:headEnd/>
            <a:tailEnd/>
          </a:ln>
        </p:spPr>
        <p:txBody>
          <a:bodyPr>
            <a:spAutoFit/>
          </a:bodyPr>
          <a:lstStyle/>
          <a:p>
            <a:pPr algn="ctr">
              <a:spcBef>
                <a:spcPct val="50000"/>
              </a:spcBef>
            </a:pPr>
            <a:r>
              <a:rPr lang="es-ES" sz="4000" b="1">
                <a:solidFill>
                  <a:srgbClr val="009900"/>
                </a:solidFill>
              </a:rPr>
              <a:t>EL VOLUMEN DEL LÍQUIDO</a:t>
            </a:r>
          </a:p>
        </p:txBody>
      </p:sp>
      <p:sp>
        <p:nvSpPr>
          <p:cNvPr id="138243" name="Rectangle 2"/>
          <p:cNvSpPr>
            <a:spLocks noGrp="1" noChangeArrowheads="1"/>
          </p:cNvSpPr>
          <p:nvPr>
            <p:ph type="ctrTitle"/>
          </p:nvPr>
        </p:nvSpPr>
        <p:spPr>
          <a:xfrm>
            <a:off x="708025" y="868363"/>
            <a:ext cx="7772400" cy="2709862"/>
          </a:xfrm>
          <a:solidFill>
            <a:schemeClr val="bg1"/>
          </a:solidFill>
          <a:ln>
            <a:solidFill>
              <a:schemeClr val="tx1"/>
            </a:solidFill>
          </a:ln>
        </p:spPr>
        <p:txBody>
          <a:bodyPr/>
          <a:lstStyle/>
          <a:p>
            <a:pPr eaLnBrk="1" hangingPunct="1"/>
            <a:r>
              <a:rPr lang="es-ES" sz="4000" smtClean="0"/>
              <a:t> </a:t>
            </a:r>
            <a:r>
              <a:rPr lang="es-ES" sz="6600" b="1" smtClean="0">
                <a:solidFill>
                  <a:srgbClr val="FF0000"/>
                </a:solidFill>
              </a:rPr>
              <a:t>3</a:t>
            </a:r>
            <a:r>
              <a:rPr lang="es-ES" sz="4000" smtClean="0"/>
              <a:t/>
            </a:r>
            <a:br>
              <a:rPr lang="es-ES" sz="4000" smtClean="0"/>
            </a:br>
            <a:r>
              <a:rPr lang="es-ES" sz="4000" b="1" smtClean="0">
                <a:solidFill>
                  <a:schemeClr val="accent2"/>
                </a:solidFill>
              </a:rPr>
              <a:t>ESTUDIO DE LA VARIACIÓN DEL EMPUJE CON:</a:t>
            </a:r>
            <a:endParaRPr lang="es-ES" sz="4000" b="1" smtClean="0">
              <a:solidFill>
                <a:srgbClr val="0099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1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161795" name="Rectangle 3"/>
          <p:cNvSpPr>
            <a:spLocks noGrp="1" noChangeArrowheads="1"/>
          </p:cNvSpPr>
          <p:nvPr>
            <p:ph type="subTitle" idx="1"/>
          </p:nvPr>
        </p:nvSpPr>
        <p:spPr>
          <a:xfrm>
            <a:off x="796925" y="1684338"/>
            <a:ext cx="7543800" cy="2373312"/>
          </a:xfrm>
          <a:solidFill>
            <a:schemeClr val="bg1"/>
          </a:solidFill>
          <a:ln>
            <a:solidFill>
              <a:srgbClr val="000099"/>
            </a:solidFill>
          </a:ln>
        </p:spPr>
        <p:txBody>
          <a:bodyPr/>
          <a:lstStyle/>
          <a:p>
            <a:pPr eaLnBrk="1" hangingPunct="1"/>
            <a:r>
              <a:rPr lang="es-ES" sz="4400" b="1" smtClean="0">
                <a:solidFill>
                  <a:schemeClr val="accent2"/>
                </a:solidFill>
                <a:latin typeface="Calibri" pitchFamily="34" charset="0"/>
              </a:rPr>
              <a:t>Un mismo cuerpo se sumergirá en diferentes cantidades de un mismo líquido.</a:t>
            </a:r>
          </a:p>
        </p:txBody>
      </p:sp>
      <p:sp>
        <p:nvSpPr>
          <p:cNvPr id="4" name="Rectangle 2"/>
          <p:cNvSpPr txBox="1">
            <a:spLocks noChangeArrowheads="1"/>
          </p:cNvSpPr>
          <p:nvPr/>
        </p:nvSpPr>
        <p:spPr bwMode="auto">
          <a:xfrm>
            <a:off x="0" y="0"/>
            <a:ext cx="9144000" cy="917575"/>
          </a:xfrm>
          <a:prstGeom prst="rect">
            <a:avLst/>
          </a:prstGeom>
          <a:solidFill>
            <a:srgbClr val="002060"/>
          </a:solidFill>
          <a:ln w="9525">
            <a:solidFill>
              <a:schemeClr val="tx1"/>
            </a:solidFill>
            <a:miter lim="800000"/>
            <a:headEnd/>
            <a:tailEnd/>
          </a:ln>
        </p:spPr>
        <p:txBody>
          <a:bodyPr anchor="ctr"/>
          <a:lstStyle/>
          <a:p>
            <a:pPr algn="ctr">
              <a:defRPr/>
            </a:pPr>
            <a:r>
              <a:rPr lang="es-ES" sz="4800" b="1" kern="0">
                <a:solidFill>
                  <a:srgbClr val="FFFF00"/>
                </a:solidFill>
                <a:latin typeface="+mj-lt"/>
                <a:ea typeface="+mj-ea"/>
                <a:cs typeface="+mj-cs"/>
              </a:rPr>
              <a:t>DISEÑO</a:t>
            </a:r>
            <a:endParaRPr lang="es-ES" sz="4800" b="1" kern="0" dirty="0">
              <a:solidFill>
                <a:srgbClr val="FFFF00"/>
              </a:solidFill>
              <a:latin typeface="+mj-lt"/>
              <a:ea typeface="+mj-ea"/>
              <a:cs typeface="+mj-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795">
                                            <p:txEl>
                                              <p:charRg st="4294967295" end="4294967295"/>
                                            </p:txEl>
                                          </p:spTgt>
                                        </p:tgtEl>
                                        <p:attrNameLst>
                                          <p:attrName>style.visibility</p:attrName>
                                        </p:attrNameLst>
                                      </p:cBhvr>
                                      <p:to>
                                        <p:strVal val="visible"/>
                                      </p:to>
                                    </p:set>
                                    <p:animEffect transition="in" filter="fade">
                                      <p:cBhvr>
                                        <p:cTn id="7" dur="1000"/>
                                        <p:tgtEl>
                                          <p:spTgt spid="161795">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40290" name="Picture 2" descr="cilindro_aire"/>
          <p:cNvPicPr>
            <a:picLocks noChangeAspect="1" noChangeArrowheads="1"/>
          </p:cNvPicPr>
          <p:nvPr/>
        </p:nvPicPr>
        <p:blipFill>
          <a:blip r:embed="rId2" cstate="print"/>
          <a:srcRect l="5740" r="10678"/>
          <a:stretch>
            <a:fillRect/>
          </a:stretch>
        </p:blipFill>
        <p:spPr bwMode="auto">
          <a:xfrm>
            <a:off x="2505075" y="0"/>
            <a:ext cx="4298950" cy="6858000"/>
          </a:xfrm>
          <a:prstGeom prst="rect">
            <a:avLst/>
          </a:prstGeom>
          <a:noFill/>
          <a:ln w="38100">
            <a:solidFill>
              <a:schemeClr val="tx1"/>
            </a:solidFill>
            <a:miter lim="800000"/>
            <a:headEnd/>
            <a:tailEnd/>
          </a:ln>
        </p:spPr>
      </p:pic>
      <p:grpSp>
        <p:nvGrpSpPr>
          <p:cNvPr id="2" name="86 Grupo"/>
          <p:cNvGrpSpPr>
            <a:grpSpLocks/>
          </p:cNvGrpSpPr>
          <p:nvPr/>
        </p:nvGrpSpPr>
        <p:grpSpPr bwMode="auto">
          <a:xfrm>
            <a:off x="3243263" y="0"/>
            <a:ext cx="3079750" cy="3079750"/>
            <a:chOff x="3345984" y="0"/>
            <a:chExt cx="3080084" cy="3080084"/>
          </a:xfrm>
        </p:grpSpPr>
        <p:grpSp>
          <p:nvGrpSpPr>
            <p:cNvPr id="140292" name="93 Grupo"/>
            <p:cNvGrpSpPr>
              <a:grpSpLocks/>
            </p:cNvGrpSpPr>
            <p:nvPr/>
          </p:nvGrpSpPr>
          <p:grpSpPr bwMode="auto">
            <a:xfrm>
              <a:off x="3345984" y="0"/>
              <a:ext cx="3080084" cy="3080084"/>
              <a:chOff x="1768644" y="1143000"/>
              <a:chExt cx="3080084" cy="3080084"/>
            </a:xfrm>
          </p:grpSpPr>
          <p:sp>
            <p:nvSpPr>
              <p:cNvPr id="140296" name="56 Elipse"/>
              <p:cNvSpPr>
                <a:spLocks noChangeArrowheads="1"/>
              </p:cNvSpPr>
              <p:nvPr/>
            </p:nvSpPr>
            <p:spPr bwMode="auto">
              <a:xfrm rot="10800000">
                <a:off x="1768644" y="1143000"/>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40297" name="46 Grupo"/>
              <p:cNvGrpSpPr>
                <a:grpSpLocks/>
              </p:cNvGrpSpPr>
              <p:nvPr/>
            </p:nvGrpSpPr>
            <p:grpSpPr bwMode="auto">
              <a:xfrm>
                <a:off x="2970296" y="1301667"/>
                <a:ext cx="1562264" cy="2861259"/>
                <a:chOff x="7458074" y="14288"/>
                <a:chExt cx="1447801" cy="2689225"/>
              </a:xfrm>
            </p:grpSpPr>
            <p:sp>
              <p:nvSpPr>
                <p:cNvPr id="140299" name="Rectangle 4"/>
                <p:cNvSpPr>
                  <a:spLocks noChangeArrowheads="1"/>
                </p:cNvSpPr>
                <p:nvPr/>
              </p:nvSpPr>
              <p:spPr bwMode="auto">
                <a:xfrm>
                  <a:off x="7505700" y="1962150"/>
                  <a:ext cx="571500" cy="727075"/>
                </a:xfrm>
                <a:prstGeom prst="rect">
                  <a:avLst/>
                </a:prstGeom>
                <a:solidFill>
                  <a:schemeClr val="bg1"/>
                </a:solidFill>
                <a:ln w="9525">
                  <a:solidFill>
                    <a:schemeClr val="tx1"/>
                  </a:solidFill>
                  <a:miter lim="800000"/>
                  <a:headEnd/>
                  <a:tailEnd/>
                </a:ln>
              </p:spPr>
              <p:txBody>
                <a:bodyPr wrap="none" anchor="ctr"/>
                <a:lstStyle/>
                <a:p>
                  <a:endParaRPr lang="es-ES_tradnl" sz="1800"/>
                </a:p>
              </p:txBody>
            </p:sp>
            <p:sp>
              <p:nvSpPr>
                <p:cNvPr id="140300" name="Rectangle 5"/>
                <p:cNvSpPr>
                  <a:spLocks noChangeArrowheads="1"/>
                </p:cNvSpPr>
                <p:nvPr/>
              </p:nvSpPr>
              <p:spPr bwMode="auto">
                <a:xfrm>
                  <a:off x="7505700" y="1200150"/>
                  <a:ext cx="574675" cy="752475"/>
                </a:xfrm>
                <a:prstGeom prst="rect">
                  <a:avLst/>
                </a:prstGeom>
                <a:solidFill>
                  <a:srgbClr val="C00000"/>
                </a:solidFill>
                <a:ln w="9525">
                  <a:solidFill>
                    <a:schemeClr val="tx1"/>
                  </a:solidFill>
                  <a:miter lim="800000"/>
                  <a:headEnd/>
                  <a:tailEnd/>
                </a:ln>
              </p:spPr>
              <p:txBody>
                <a:bodyPr wrap="none" anchor="ctr"/>
                <a:lstStyle/>
                <a:p>
                  <a:endParaRPr lang="es-ES_tradnl" sz="1800"/>
                </a:p>
              </p:txBody>
            </p:sp>
            <p:grpSp>
              <p:nvGrpSpPr>
                <p:cNvPr id="140301" name="Group 6"/>
                <p:cNvGrpSpPr>
                  <a:grpSpLocks/>
                </p:cNvGrpSpPr>
                <p:nvPr/>
              </p:nvGrpSpPr>
              <p:grpSpPr bwMode="auto">
                <a:xfrm>
                  <a:off x="7594598" y="1356687"/>
                  <a:ext cx="341180" cy="418715"/>
                  <a:chOff x="2562" y="1344"/>
                  <a:chExt cx="227" cy="272"/>
                </a:xfrm>
              </p:grpSpPr>
              <p:sp>
                <p:nvSpPr>
                  <p:cNvPr id="140322"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40323"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40324"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40325"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grpSp>
            <p:grpSp>
              <p:nvGrpSpPr>
                <p:cNvPr id="140302" name="Group 16"/>
                <p:cNvGrpSpPr>
                  <a:grpSpLocks/>
                </p:cNvGrpSpPr>
                <p:nvPr/>
              </p:nvGrpSpPr>
              <p:grpSpPr bwMode="auto">
                <a:xfrm>
                  <a:off x="7594600" y="2089637"/>
                  <a:ext cx="341608" cy="524978"/>
                  <a:chOff x="2562" y="1319"/>
                  <a:chExt cx="227" cy="342"/>
                </a:xfrm>
              </p:grpSpPr>
              <p:sp>
                <p:nvSpPr>
                  <p:cNvPr id="140317" name="Line 17"/>
                  <p:cNvSpPr>
                    <a:spLocks noChangeShapeType="1"/>
                  </p:cNvSpPr>
                  <p:nvPr/>
                </p:nvSpPr>
                <p:spPr bwMode="auto">
                  <a:xfrm>
                    <a:off x="2562" y="1319"/>
                    <a:ext cx="227" cy="0"/>
                  </a:xfrm>
                  <a:prstGeom prst="line">
                    <a:avLst/>
                  </a:prstGeom>
                  <a:noFill/>
                  <a:ln w="9525">
                    <a:solidFill>
                      <a:schemeClr val="tx1"/>
                    </a:solidFill>
                    <a:round/>
                    <a:headEnd/>
                    <a:tailEnd/>
                  </a:ln>
                </p:spPr>
                <p:txBody>
                  <a:bodyPr/>
                  <a:lstStyle/>
                  <a:p>
                    <a:endParaRPr lang="es-ES_tradnl"/>
                  </a:p>
                </p:txBody>
              </p:sp>
              <p:sp>
                <p:nvSpPr>
                  <p:cNvPr id="140318" name="Line 19"/>
                  <p:cNvSpPr>
                    <a:spLocks noChangeShapeType="1"/>
                  </p:cNvSpPr>
                  <p:nvPr/>
                </p:nvSpPr>
                <p:spPr bwMode="auto">
                  <a:xfrm>
                    <a:off x="2562" y="1410"/>
                    <a:ext cx="227" cy="0"/>
                  </a:xfrm>
                  <a:prstGeom prst="line">
                    <a:avLst/>
                  </a:prstGeom>
                  <a:noFill/>
                  <a:ln w="9525">
                    <a:solidFill>
                      <a:schemeClr val="tx1"/>
                    </a:solidFill>
                    <a:round/>
                    <a:headEnd/>
                    <a:tailEnd/>
                  </a:ln>
                </p:spPr>
                <p:txBody>
                  <a:bodyPr/>
                  <a:lstStyle/>
                  <a:p>
                    <a:endParaRPr lang="es-ES_tradnl"/>
                  </a:p>
                </p:txBody>
              </p:sp>
              <p:sp>
                <p:nvSpPr>
                  <p:cNvPr id="140319" name="Line 23"/>
                  <p:cNvSpPr>
                    <a:spLocks noChangeShapeType="1"/>
                  </p:cNvSpPr>
                  <p:nvPr/>
                </p:nvSpPr>
                <p:spPr bwMode="auto">
                  <a:xfrm>
                    <a:off x="2562" y="1591"/>
                    <a:ext cx="227" cy="0"/>
                  </a:xfrm>
                  <a:prstGeom prst="line">
                    <a:avLst/>
                  </a:prstGeom>
                  <a:noFill/>
                  <a:ln w="9525">
                    <a:solidFill>
                      <a:schemeClr val="tx1"/>
                    </a:solidFill>
                    <a:round/>
                    <a:headEnd/>
                    <a:tailEnd/>
                  </a:ln>
                </p:spPr>
                <p:txBody>
                  <a:bodyPr/>
                  <a:lstStyle/>
                  <a:p>
                    <a:endParaRPr lang="es-ES_tradnl"/>
                  </a:p>
                </p:txBody>
              </p:sp>
              <p:sp>
                <p:nvSpPr>
                  <p:cNvPr id="140320"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40321" name="Line 19"/>
                  <p:cNvSpPr>
                    <a:spLocks noChangeShapeType="1"/>
                  </p:cNvSpPr>
                  <p:nvPr/>
                </p:nvSpPr>
                <p:spPr bwMode="auto">
                  <a:xfrm>
                    <a:off x="2562" y="1501"/>
                    <a:ext cx="227" cy="0"/>
                  </a:xfrm>
                  <a:prstGeom prst="line">
                    <a:avLst/>
                  </a:prstGeom>
                  <a:noFill/>
                  <a:ln w="9525">
                    <a:solidFill>
                      <a:schemeClr val="tx1"/>
                    </a:solidFill>
                    <a:round/>
                    <a:headEnd/>
                    <a:tailEnd/>
                  </a:ln>
                </p:spPr>
                <p:txBody>
                  <a:bodyPr/>
                  <a:lstStyle/>
                  <a:p>
                    <a:endParaRPr lang="es-ES_tradnl"/>
                  </a:p>
                </p:txBody>
              </p:sp>
            </p:grpSp>
            <p:sp>
              <p:nvSpPr>
                <p:cNvPr id="140303" name="Line 26"/>
                <p:cNvSpPr>
                  <a:spLocks noChangeShapeType="1"/>
                </p:cNvSpPr>
                <p:nvPr/>
              </p:nvSpPr>
              <p:spPr bwMode="auto">
                <a:xfrm>
                  <a:off x="7508875" y="1200150"/>
                  <a:ext cx="568325" cy="0"/>
                </a:xfrm>
                <a:prstGeom prst="line">
                  <a:avLst/>
                </a:prstGeom>
                <a:noFill/>
                <a:ln w="28575">
                  <a:solidFill>
                    <a:schemeClr val="tx1"/>
                  </a:solidFill>
                  <a:round/>
                  <a:headEnd/>
                  <a:tailEnd/>
                </a:ln>
              </p:spPr>
              <p:txBody>
                <a:bodyPr/>
                <a:lstStyle/>
                <a:p>
                  <a:endParaRPr lang="es-ES_tradnl"/>
                </a:p>
              </p:txBody>
            </p:sp>
            <p:sp>
              <p:nvSpPr>
                <p:cNvPr id="140304" name="Line 27"/>
                <p:cNvSpPr>
                  <a:spLocks noChangeShapeType="1"/>
                </p:cNvSpPr>
                <p:nvPr/>
              </p:nvSpPr>
              <p:spPr bwMode="auto">
                <a:xfrm>
                  <a:off x="7508875" y="1952625"/>
                  <a:ext cx="568325" cy="0"/>
                </a:xfrm>
                <a:prstGeom prst="line">
                  <a:avLst/>
                </a:prstGeom>
                <a:noFill/>
                <a:ln w="28575">
                  <a:solidFill>
                    <a:schemeClr val="tx1"/>
                  </a:solidFill>
                  <a:round/>
                  <a:headEnd/>
                  <a:tailEnd/>
                </a:ln>
              </p:spPr>
              <p:txBody>
                <a:bodyPr/>
                <a:lstStyle/>
                <a:p>
                  <a:endParaRPr lang="es-ES_tradnl"/>
                </a:p>
              </p:txBody>
            </p:sp>
            <p:sp>
              <p:nvSpPr>
                <p:cNvPr id="140305" name="Line 28"/>
                <p:cNvSpPr>
                  <a:spLocks noChangeShapeType="1"/>
                </p:cNvSpPr>
                <p:nvPr/>
              </p:nvSpPr>
              <p:spPr bwMode="auto">
                <a:xfrm>
                  <a:off x="7508875" y="495300"/>
                  <a:ext cx="568325" cy="0"/>
                </a:xfrm>
                <a:prstGeom prst="line">
                  <a:avLst/>
                </a:prstGeom>
                <a:noFill/>
                <a:ln w="28575">
                  <a:solidFill>
                    <a:schemeClr val="tx1"/>
                  </a:solidFill>
                  <a:round/>
                  <a:headEnd/>
                  <a:tailEnd/>
                </a:ln>
              </p:spPr>
              <p:txBody>
                <a:bodyPr/>
                <a:lstStyle/>
                <a:p>
                  <a:endParaRPr lang="es-ES_tradnl"/>
                </a:p>
              </p:txBody>
            </p:sp>
            <p:sp>
              <p:nvSpPr>
                <p:cNvPr id="140306" name="Rectangle 31"/>
                <p:cNvSpPr>
                  <a:spLocks noChangeArrowheads="1"/>
                </p:cNvSpPr>
                <p:nvPr/>
              </p:nvSpPr>
              <p:spPr bwMode="auto">
                <a:xfrm>
                  <a:off x="7508875" y="469900"/>
                  <a:ext cx="569913" cy="720725"/>
                </a:xfrm>
                <a:prstGeom prst="rect">
                  <a:avLst/>
                </a:prstGeom>
                <a:solidFill>
                  <a:schemeClr val="bg1"/>
                </a:solidFill>
                <a:ln w="9525">
                  <a:solidFill>
                    <a:schemeClr val="tx1"/>
                  </a:solidFill>
                  <a:miter lim="800000"/>
                  <a:headEnd/>
                  <a:tailEnd/>
                </a:ln>
              </p:spPr>
              <p:txBody>
                <a:bodyPr wrap="none" anchor="ctr"/>
                <a:lstStyle/>
                <a:p>
                  <a:endParaRPr lang="es-ES_tradnl" sz="1800"/>
                </a:p>
              </p:txBody>
            </p:sp>
            <p:grpSp>
              <p:nvGrpSpPr>
                <p:cNvPr id="140307" name="Group 32"/>
                <p:cNvGrpSpPr>
                  <a:grpSpLocks/>
                </p:cNvGrpSpPr>
                <p:nvPr/>
              </p:nvGrpSpPr>
              <p:grpSpPr bwMode="auto">
                <a:xfrm>
                  <a:off x="7605713" y="569912"/>
                  <a:ext cx="341882" cy="488136"/>
                  <a:chOff x="2562" y="1298"/>
                  <a:chExt cx="227" cy="318"/>
                </a:xfrm>
              </p:grpSpPr>
              <p:sp>
                <p:nvSpPr>
                  <p:cNvPr id="140312"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40313"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40314"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40315"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40316"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grpSp>
            <p:sp>
              <p:nvSpPr>
                <p:cNvPr id="140308" name="Rectangle 42"/>
                <p:cNvSpPr>
                  <a:spLocks noChangeArrowheads="1"/>
                </p:cNvSpPr>
                <p:nvPr/>
              </p:nvSpPr>
              <p:spPr bwMode="auto">
                <a:xfrm>
                  <a:off x="7502525" y="501650"/>
                  <a:ext cx="581025" cy="2201863"/>
                </a:xfrm>
                <a:prstGeom prst="rect">
                  <a:avLst/>
                </a:prstGeom>
                <a:noFill/>
                <a:ln w="19050">
                  <a:solidFill>
                    <a:schemeClr val="tx1"/>
                  </a:solidFill>
                  <a:miter lim="800000"/>
                  <a:headEnd/>
                  <a:tailEnd/>
                </a:ln>
              </p:spPr>
              <p:txBody>
                <a:bodyPr wrap="none" anchor="ctr"/>
                <a:lstStyle/>
                <a:p>
                  <a:endParaRPr lang="es-ES_tradnl" sz="1800"/>
                </a:p>
              </p:txBody>
            </p:sp>
            <p:sp>
              <p:nvSpPr>
                <p:cNvPr id="140309" name="Rectangle 43"/>
                <p:cNvSpPr>
                  <a:spLocks noChangeArrowheads="1"/>
                </p:cNvSpPr>
                <p:nvPr/>
              </p:nvSpPr>
              <p:spPr bwMode="auto">
                <a:xfrm>
                  <a:off x="7458074" y="14288"/>
                  <a:ext cx="669925" cy="925150"/>
                </a:xfrm>
                <a:prstGeom prst="rect">
                  <a:avLst/>
                </a:prstGeom>
                <a:solidFill>
                  <a:srgbClr val="969696"/>
                </a:solidFill>
                <a:ln w="9525">
                  <a:solidFill>
                    <a:schemeClr val="tx1"/>
                  </a:solidFill>
                  <a:miter lim="800000"/>
                  <a:headEnd/>
                  <a:tailEnd/>
                </a:ln>
              </p:spPr>
              <p:txBody>
                <a:bodyPr wrap="none" anchor="ctr"/>
                <a:lstStyle/>
                <a:p>
                  <a:endParaRPr lang="es-ES_tradnl" sz="1800"/>
                </a:p>
              </p:txBody>
            </p:sp>
            <p:sp>
              <p:nvSpPr>
                <p:cNvPr id="140310" name="Text Box 32"/>
                <p:cNvSpPr txBox="1">
                  <a:spLocks noChangeArrowheads="1"/>
                </p:cNvSpPr>
                <p:nvPr/>
              </p:nvSpPr>
              <p:spPr bwMode="auto">
                <a:xfrm>
                  <a:off x="8071343" y="1792027"/>
                  <a:ext cx="817562" cy="347126"/>
                </a:xfrm>
                <a:prstGeom prst="rect">
                  <a:avLst/>
                </a:prstGeom>
                <a:noFill/>
                <a:ln w="9525">
                  <a:noFill/>
                  <a:miter lim="800000"/>
                  <a:headEnd/>
                  <a:tailEnd/>
                </a:ln>
              </p:spPr>
              <p:txBody>
                <a:bodyPr>
                  <a:spAutoFit/>
                </a:bodyPr>
                <a:lstStyle/>
                <a:p>
                  <a:pPr>
                    <a:spcBef>
                      <a:spcPct val="50000"/>
                    </a:spcBef>
                  </a:pPr>
                  <a:r>
                    <a:rPr lang="es-ES" sz="1800">
                      <a:latin typeface="Arial" charset="0"/>
                    </a:rPr>
                    <a:t>40</a:t>
                  </a:r>
                </a:p>
              </p:txBody>
            </p:sp>
            <p:sp>
              <p:nvSpPr>
                <p:cNvPr id="140311" name="Text Box 32"/>
                <p:cNvSpPr txBox="1">
                  <a:spLocks noChangeArrowheads="1"/>
                </p:cNvSpPr>
                <p:nvPr/>
              </p:nvSpPr>
              <p:spPr bwMode="auto">
                <a:xfrm>
                  <a:off x="8086725" y="1035159"/>
                  <a:ext cx="819150" cy="347126"/>
                </a:xfrm>
                <a:prstGeom prst="rect">
                  <a:avLst/>
                </a:prstGeom>
                <a:noFill/>
                <a:ln w="9525">
                  <a:noFill/>
                  <a:miter lim="800000"/>
                  <a:headEnd/>
                  <a:tailEnd/>
                </a:ln>
              </p:spPr>
              <p:txBody>
                <a:bodyPr>
                  <a:spAutoFit/>
                </a:bodyPr>
                <a:lstStyle/>
                <a:p>
                  <a:pPr>
                    <a:spcBef>
                      <a:spcPct val="50000"/>
                    </a:spcBef>
                  </a:pPr>
                  <a:r>
                    <a:rPr lang="es-ES" sz="1800">
                      <a:latin typeface="Arial" charset="0"/>
                    </a:rPr>
                    <a:t>50</a:t>
                  </a:r>
                </a:p>
              </p:txBody>
            </p:sp>
          </p:grpSp>
          <p:sp>
            <p:nvSpPr>
              <p:cNvPr id="59" name="7 Elipse"/>
              <p:cNvSpPr/>
              <p:nvPr/>
            </p:nvSpPr>
            <p:spPr>
              <a:xfrm rot="10800000">
                <a:off x="1838502" y="121285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40293" name="44 Grupo"/>
            <p:cNvGrpSpPr>
              <a:grpSpLocks/>
            </p:cNvGrpSpPr>
            <p:nvPr/>
          </p:nvGrpSpPr>
          <p:grpSpPr bwMode="auto">
            <a:xfrm>
              <a:off x="3689852" y="967557"/>
              <a:ext cx="812800" cy="307975"/>
              <a:chOff x="6903720" y="1206204"/>
              <a:chExt cx="720090" cy="286283"/>
            </a:xfrm>
          </p:grpSpPr>
          <p:sp>
            <p:nvSpPr>
              <p:cNvPr id="140294" name="49 CuadroTexto"/>
              <p:cNvSpPr txBox="1">
                <a:spLocks noChangeArrowheads="1"/>
              </p:cNvSpPr>
              <p:nvPr/>
            </p:nvSpPr>
            <p:spPr bwMode="auto">
              <a:xfrm>
                <a:off x="6903720" y="1206204"/>
                <a:ext cx="457200" cy="286283"/>
              </a:xfrm>
              <a:prstGeom prst="rect">
                <a:avLst/>
              </a:prstGeom>
              <a:noFill/>
              <a:ln w="9525">
                <a:noFill/>
                <a:miter lim="800000"/>
                <a:headEnd/>
                <a:tailEnd/>
              </a:ln>
            </p:spPr>
            <p:txBody>
              <a:bodyPr>
                <a:spAutoFit/>
              </a:bodyPr>
              <a:lstStyle/>
              <a:p>
                <a:r>
                  <a:rPr lang="es-ES_tradnl" sz="1400"/>
                  <a:t>   54</a:t>
                </a:r>
              </a:p>
            </p:txBody>
          </p:sp>
          <p:cxnSp>
            <p:nvCxnSpPr>
              <p:cNvPr id="140295" name="50 Conector recto de flecha"/>
              <p:cNvCxnSpPr>
                <a:cxnSpLocks noChangeShapeType="1"/>
              </p:cNvCxnSpPr>
              <p:nvPr/>
            </p:nvCxnSpPr>
            <p:spPr bwMode="auto">
              <a:xfrm>
                <a:off x="7280910" y="1354795"/>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pic>
        <p:nvPicPr>
          <p:cNvPr id="141314" name="Picture 2" descr="100_1491"/>
          <p:cNvPicPr>
            <a:picLocks noChangeAspect="1" noChangeArrowheads="1"/>
          </p:cNvPicPr>
          <p:nvPr/>
        </p:nvPicPr>
        <p:blipFill>
          <a:blip r:embed="rId2" cstate="print"/>
          <a:srcRect l="18036" r="13341"/>
          <a:stretch>
            <a:fillRect/>
          </a:stretch>
        </p:blipFill>
        <p:spPr bwMode="auto">
          <a:xfrm>
            <a:off x="1349375" y="0"/>
            <a:ext cx="6516688" cy="6858000"/>
          </a:xfrm>
          <a:prstGeom prst="rect">
            <a:avLst/>
          </a:prstGeom>
          <a:noFill/>
          <a:ln w="28575">
            <a:solidFill>
              <a:schemeClr val="tx1"/>
            </a:solidFill>
            <a:miter lim="800000"/>
            <a:headEnd/>
            <a:tailEnd/>
          </a:ln>
        </p:spPr>
      </p:pic>
      <p:sp>
        <p:nvSpPr>
          <p:cNvPr id="245764" name="Rectangle 4"/>
          <p:cNvSpPr>
            <a:spLocks noChangeArrowheads="1"/>
          </p:cNvSpPr>
          <p:nvPr/>
        </p:nvSpPr>
        <p:spPr bwMode="auto">
          <a:xfrm>
            <a:off x="4156075" y="4846638"/>
            <a:ext cx="647700" cy="398462"/>
          </a:xfrm>
          <a:prstGeom prst="rect">
            <a:avLst/>
          </a:prstGeom>
          <a:noFill/>
          <a:ln w="28575">
            <a:solidFill>
              <a:srgbClr val="FFFF00"/>
            </a:solidFill>
            <a:miter lim="800000"/>
            <a:headEnd/>
            <a:tailEnd/>
          </a:ln>
        </p:spPr>
        <p:txBody>
          <a:bodyPr wrap="none" anchor="ctr"/>
          <a:lstStyle/>
          <a:p>
            <a:endParaRPr lang="es-ES_tradnl"/>
          </a:p>
        </p:txBody>
      </p:sp>
      <p:grpSp>
        <p:nvGrpSpPr>
          <p:cNvPr id="2" name="38 Grupo"/>
          <p:cNvGrpSpPr>
            <a:grpSpLocks/>
          </p:cNvGrpSpPr>
          <p:nvPr/>
        </p:nvGrpSpPr>
        <p:grpSpPr bwMode="auto">
          <a:xfrm>
            <a:off x="3346450" y="0"/>
            <a:ext cx="3079750" cy="3079750"/>
            <a:chOff x="3345984" y="0"/>
            <a:chExt cx="3080084" cy="3080084"/>
          </a:xfrm>
        </p:grpSpPr>
        <p:grpSp>
          <p:nvGrpSpPr>
            <p:cNvPr id="141317" name="93 Grupo"/>
            <p:cNvGrpSpPr>
              <a:grpSpLocks/>
            </p:cNvGrpSpPr>
            <p:nvPr/>
          </p:nvGrpSpPr>
          <p:grpSpPr bwMode="auto">
            <a:xfrm>
              <a:off x="3345984" y="0"/>
              <a:ext cx="3080084" cy="3080084"/>
              <a:chOff x="1768644" y="1143000"/>
              <a:chExt cx="3080084" cy="3080084"/>
            </a:xfrm>
          </p:grpSpPr>
          <p:sp>
            <p:nvSpPr>
              <p:cNvPr id="141321" name="5 Elipse"/>
              <p:cNvSpPr>
                <a:spLocks noChangeArrowheads="1"/>
              </p:cNvSpPr>
              <p:nvPr/>
            </p:nvSpPr>
            <p:spPr bwMode="auto">
              <a:xfrm rot="10800000">
                <a:off x="1768644" y="1143000"/>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41322" name="46 Grupo"/>
              <p:cNvGrpSpPr>
                <a:grpSpLocks/>
              </p:cNvGrpSpPr>
              <p:nvPr/>
            </p:nvGrpSpPr>
            <p:grpSpPr bwMode="auto">
              <a:xfrm>
                <a:off x="2970296" y="1301667"/>
                <a:ext cx="1562264" cy="2861259"/>
                <a:chOff x="7458074" y="14288"/>
                <a:chExt cx="1447801" cy="2689225"/>
              </a:xfrm>
            </p:grpSpPr>
            <p:sp>
              <p:nvSpPr>
                <p:cNvPr id="141324" name="Rectangle 4"/>
                <p:cNvSpPr>
                  <a:spLocks noChangeArrowheads="1"/>
                </p:cNvSpPr>
                <p:nvPr/>
              </p:nvSpPr>
              <p:spPr bwMode="auto">
                <a:xfrm>
                  <a:off x="7505700" y="1962150"/>
                  <a:ext cx="571500" cy="727075"/>
                </a:xfrm>
                <a:prstGeom prst="rect">
                  <a:avLst/>
                </a:prstGeom>
                <a:solidFill>
                  <a:schemeClr val="bg1"/>
                </a:solidFill>
                <a:ln w="9525">
                  <a:solidFill>
                    <a:schemeClr val="tx1"/>
                  </a:solidFill>
                  <a:miter lim="800000"/>
                  <a:headEnd/>
                  <a:tailEnd/>
                </a:ln>
              </p:spPr>
              <p:txBody>
                <a:bodyPr wrap="none" anchor="ctr"/>
                <a:lstStyle/>
                <a:p>
                  <a:endParaRPr lang="es-ES_tradnl" sz="1800"/>
                </a:p>
              </p:txBody>
            </p:sp>
            <p:sp>
              <p:nvSpPr>
                <p:cNvPr id="141325" name="Rectangle 5"/>
                <p:cNvSpPr>
                  <a:spLocks noChangeArrowheads="1"/>
                </p:cNvSpPr>
                <p:nvPr/>
              </p:nvSpPr>
              <p:spPr bwMode="auto">
                <a:xfrm>
                  <a:off x="7505700" y="1200150"/>
                  <a:ext cx="574675" cy="752475"/>
                </a:xfrm>
                <a:prstGeom prst="rect">
                  <a:avLst/>
                </a:prstGeom>
                <a:solidFill>
                  <a:srgbClr val="C00000"/>
                </a:solidFill>
                <a:ln w="9525">
                  <a:solidFill>
                    <a:schemeClr val="tx1"/>
                  </a:solidFill>
                  <a:miter lim="800000"/>
                  <a:headEnd/>
                  <a:tailEnd/>
                </a:ln>
              </p:spPr>
              <p:txBody>
                <a:bodyPr wrap="none" anchor="ctr"/>
                <a:lstStyle/>
                <a:p>
                  <a:endParaRPr lang="es-ES_tradnl" sz="1800"/>
                </a:p>
              </p:txBody>
            </p:sp>
            <p:grpSp>
              <p:nvGrpSpPr>
                <p:cNvPr id="141326" name="Group 6"/>
                <p:cNvGrpSpPr>
                  <a:grpSpLocks/>
                </p:cNvGrpSpPr>
                <p:nvPr/>
              </p:nvGrpSpPr>
              <p:grpSpPr bwMode="auto">
                <a:xfrm>
                  <a:off x="7594598" y="1356687"/>
                  <a:ext cx="341180" cy="418715"/>
                  <a:chOff x="2562" y="1344"/>
                  <a:chExt cx="227" cy="272"/>
                </a:xfrm>
              </p:grpSpPr>
              <p:sp>
                <p:nvSpPr>
                  <p:cNvPr id="141347"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41348"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41349"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41350"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grpSp>
            <p:grpSp>
              <p:nvGrpSpPr>
                <p:cNvPr id="141327" name="Group 16"/>
                <p:cNvGrpSpPr>
                  <a:grpSpLocks/>
                </p:cNvGrpSpPr>
                <p:nvPr/>
              </p:nvGrpSpPr>
              <p:grpSpPr bwMode="auto">
                <a:xfrm>
                  <a:off x="7594600" y="2089637"/>
                  <a:ext cx="341608" cy="524978"/>
                  <a:chOff x="2562" y="1319"/>
                  <a:chExt cx="227" cy="342"/>
                </a:xfrm>
              </p:grpSpPr>
              <p:sp>
                <p:nvSpPr>
                  <p:cNvPr id="141342" name="Line 17"/>
                  <p:cNvSpPr>
                    <a:spLocks noChangeShapeType="1"/>
                  </p:cNvSpPr>
                  <p:nvPr/>
                </p:nvSpPr>
                <p:spPr bwMode="auto">
                  <a:xfrm>
                    <a:off x="2562" y="1319"/>
                    <a:ext cx="227" cy="0"/>
                  </a:xfrm>
                  <a:prstGeom prst="line">
                    <a:avLst/>
                  </a:prstGeom>
                  <a:noFill/>
                  <a:ln w="9525">
                    <a:solidFill>
                      <a:schemeClr val="tx1"/>
                    </a:solidFill>
                    <a:round/>
                    <a:headEnd/>
                    <a:tailEnd/>
                  </a:ln>
                </p:spPr>
                <p:txBody>
                  <a:bodyPr/>
                  <a:lstStyle/>
                  <a:p>
                    <a:endParaRPr lang="es-ES_tradnl"/>
                  </a:p>
                </p:txBody>
              </p:sp>
              <p:sp>
                <p:nvSpPr>
                  <p:cNvPr id="141343" name="Line 19"/>
                  <p:cNvSpPr>
                    <a:spLocks noChangeShapeType="1"/>
                  </p:cNvSpPr>
                  <p:nvPr/>
                </p:nvSpPr>
                <p:spPr bwMode="auto">
                  <a:xfrm>
                    <a:off x="2562" y="1410"/>
                    <a:ext cx="227" cy="0"/>
                  </a:xfrm>
                  <a:prstGeom prst="line">
                    <a:avLst/>
                  </a:prstGeom>
                  <a:noFill/>
                  <a:ln w="9525">
                    <a:solidFill>
                      <a:schemeClr val="tx1"/>
                    </a:solidFill>
                    <a:round/>
                    <a:headEnd/>
                    <a:tailEnd/>
                  </a:ln>
                </p:spPr>
                <p:txBody>
                  <a:bodyPr/>
                  <a:lstStyle/>
                  <a:p>
                    <a:endParaRPr lang="es-ES_tradnl"/>
                  </a:p>
                </p:txBody>
              </p:sp>
              <p:sp>
                <p:nvSpPr>
                  <p:cNvPr id="141344" name="Line 23"/>
                  <p:cNvSpPr>
                    <a:spLocks noChangeShapeType="1"/>
                  </p:cNvSpPr>
                  <p:nvPr/>
                </p:nvSpPr>
                <p:spPr bwMode="auto">
                  <a:xfrm>
                    <a:off x="2562" y="1591"/>
                    <a:ext cx="227" cy="0"/>
                  </a:xfrm>
                  <a:prstGeom prst="line">
                    <a:avLst/>
                  </a:prstGeom>
                  <a:noFill/>
                  <a:ln w="9525">
                    <a:solidFill>
                      <a:schemeClr val="tx1"/>
                    </a:solidFill>
                    <a:round/>
                    <a:headEnd/>
                    <a:tailEnd/>
                  </a:ln>
                </p:spPr>
                <p:txBody>
                  <a:bodyPr/>
                  <a:lstStyle/>
                  <a:p>
                    <a:endParaRPr lang="es-ES_tradnl"/>
                  </a:p>
                </p:txBody>
              </p:sp>
              <p:sp>
                <p:nvSpPr>
                  <p:cNvPr id="141345"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41346" name="Line 19"/>
                  <p:cNvSpPr>
                    <a:spLocks noChangeShapeType="1"/>
                  </p:cNvSpPr>
                  <p:nvPr/>
                </p:nvSpPr>
                <p:spPr bwMode="auto">
                  <a:xfrm>
                    <a:off x="2562" y="1501"/>
                    <a:ext cx="227" cy="0"/>
                  </a:xfrm>
                  <a:prstGeom prst="line">
                    <a:avLst/>
                  </a:prstGeom>
                  <a:noFill/>
                  <a:ln w="9525">
                    <a:solidFill>
                      <a:schemeClr val="tx1"/>
                    </a:solidFill>
                    <a:round/>
                    <a:headEnd/>
                    <a:tailEnd/>
                  </a:ln>
                </p:spPr>
                <p:txBody>
                  <a:bodyPr/>
                  <a:lstStyle/>
                  <a:p>
                    <a:endParaRPr lang="es-ES_tradnl"/>
                  </a:p>
                </p:txBody>
              </p:sp>
            </p:grpSp>
            <p:sp>
              <p:nvSpPr>
                <p:cNvPr id="141328" name="Line 26"/>
                <p:cNvSpPr>
                  <a:spLocks noChangeShapeType="1"/>
                </p:cNvSpPr>
                <p:nvPr/>
              </p:nvSpPr>
              <p:spPr bwMode="auto">
                <a:xfrm>
                  <a:off x="7508875" y="1200150"/>
                  <a:ext cx="568325" cy="0"/>
                </a:xfrm>
                <a:prstGeom prst="line">
                  <a:avLst/>
                </a:prstGeom>
                <a:noFill/>
                <a:ln w="28575">
                  <a:solidFill>
                    <a:schemeClr val="tx1"/>
                  </a:solidFill>
                  <a:round/>
                  <a:headEnd/>
                  <a:tailEnd/>
                </a:ln>
              </p:spPr>
              <p:txBody>
                <a:bodyPr/>
                <a:lstStyle/>
                <a:p>
                  <a:endParaRPr lang="es-ES_tradnl"/>
                </a:p>
              </p:txBody>
            </p:sp>
            <p:sp>
              <p:nvSpPr>
                <p:cNvPr id="141329" name="Line 27"/>
                <p:cNvSpPr>
                  <a:spLocks noChangeShapeType="1"/>
                </p:cNvSpPr>
                <p:nvPr/>
              </p:nvSpPr>
              <p:spPr bwMode="auto">
                <a:xfrm>
                  <a:off x="7508875" y="1952625"/>
                  <a:ext cx="568325" cy="0"/>
                </a:xfrm>
                <a:prstGeom prst="line">
                  <a:avLst/>
                </a:prstGeom>
                <a:noFill/>
                <a:ln w="28575">
                  <a:solidFill>
                    <a:schemeClr val="tx1"/>
                  </a:solidFill>
                  <a:round/>
                  <a:headEnd/>
                  <a:tailEnd/>
                </a:ln>
              </p:spPr>
              <p:txBody>
                <a:bodyPr/>
                <a:lstStyle/>
                <a:p>
                  <a:endParaRPr lang="es-ES_tradnl"/>
                </a:p>
              </p:txBody>
            </p:sp>
            <p:sp>
              <p:nvSpPr>
                <p:cNvPr id="141330" name="Line 28"/>
                <p:cNvSpPr>
                  <a:spLocks noChangeShapeType="1"/>
                </p:cNvSpPr>
                <p:nvPr/>
              </p:nvSpPr>
              <p:spPr bwMode="auto">
                <a:xfrm>
                  <a:off x="7508875" y="495300"/>
                  <a:ext cx="568325" cy="0"/>
                </a:xfrm>
                <a:prstGeom prst="line">
                  <a:avLst/>
                </a:prstGeom>
                <a:noFill/>
                <a:ln w="28575">
                  <a:solidFill>
                    <a:schemeClr val="tx1"/>
                  </a:solidFill>
                  <a:round/>
                  <a:headEnd/>
                  <a:tailEnd/>
                </a:ln>
              </p:spPr>
              <p:txBody>
                <a:bodyPr/>
                <a:lstStyle/>
                <a:p>
                  <a:endParaRPr lang="es-ES_tradnl"/>
                </a:p>
              </p:txBody>
            </p:sp>
            <p:sp>
              <p:nvSpPr>
                <p:cNvPr id="141331" name="Rectangle 31"/>
                <p:cNvSpPr>
                  <a:spLocks noChangeArrowheads="1"/>
                </p:cNvSpPr>
                <p:nvPr/>
              </p:nvSpPr>
              <p:spPr bwMode="auto">
                <a:xfrm>
                  <a:off x="7508875" y="469900"/>
                  <a:ext cx="569913" cy="720725"/>
                </a:xfrm>
                <a:prstGeom prst="rect">
                  <a:avLst/>
                </a:prstGeom>
                <a:solidFill>
                  <a:schemeClr val="bg1"/>
                </a:solidFill>
                <a:ln w="9525">
                  <a:solidFill>
                    <a:schemeClr val="tx1"/>
                  </a:solidFill>
                  <a:miter lim="800000"/>
                  <a:headEnd/>
                  <a:tailEnd/>
                </a:ln>
              </p:spPr>
              <p:txBody>
                <a:bodyPr wrap="none" anchor="ctr"/>
                <a:lstStyle/>
                <a:p>
                  <a:endParaRPr lang="es-ES_tradnl" sz="1800"/>
                </a:p>
              </p:txBody>
            </p:sp>
            <p:grpSp>
              <p:nvGrpSpPr>
                <p:cNvPr id="141332" name="Group 32"/>
                <p:cNvGrpSpPr>
                  <a:grpSpLocks/>
                </p:cNvGrpSpPr>
                <p:nvPr/>
              </p:nvGrpSpPr>
              <p:grpSpPr bwMode="auto">
                <a:xfrm>
                  <a:off x="7605713" y="569912"/>
                  <a:ext cx="341882" cy="488136"/>
                  <a:chOff x="2562" y="1298"/>
                  <a:chExt cx="227" cy="318"/>
                </a:xfrm>
              </p:grpSpPr>
              <p:sp>
                <p:nvSpPr>
                  <p:cNvPr id="141337"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41338"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41339"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41340"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41341"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grpSp>
            <p:sp>
              <p:nvSpPr>
                <p:cNvPr id="141333" name="Rectangle 42"/>
                <p:cNvSpPr>
                  <a:spLocks noChangeArrowheads="1"/>
                </p:cNvSpPr>
                <p:nvPr/>
              </p:nvSpPr>
              <p:spPr bwMode="auto">
                <a:xfrm>
                  <a:off x="7502525" y="501650"/>
                  <a:ext cx="581025" cy="2201863"/>
                </a:xfrm>
                <a:prstGeom prst="rect">
                  <a:avLst/>
                </a:prstGeom>
                <a:noFill/>
                <a:ln w="19050">
                  <a:solidFill>
                    <a:schemeClr val="tx1"/>
                  </a:solidFill>
                  <a:miter lim="800000"/>
                  <a:headEnd/>
                  <a:tailEnd/>
                </a:ln>
              </p:spPr>
              <p:txBody>
                <a:bodyPr wrap="none" anchor="ctr"/>
                <a:lstStyle/>
                <a:p>
                  <a:endParaRPr lang="es-ES_tradnl" sz="1800"/>
                </a:p>
              </p:txBody>
            </p:sp>
            <p:sp>
              <p:nvSpPr>
                <p:cNvPr id="141334" name="Rectangle 43"/>
                <p:cNvSpPr>
                  <a:spLocks noChangeArrowheads="1"/>
                </p:cNvSpPr>
                <p:nvPr/>
              </p:nvSpPr>
              <p:spPr bwMode="auto">
                <a:xfrm>
                  <a:off x="7458074" y="14288"/>
                  <a:ext cx="669925" cy="1172233"/>
                </a:xfrm>
                <a:prstGeom prst="rect">
                  <a:avLst/>
                </a:prstGeom>
                <a:solidFill>
                  <a:srgbClr val="969696"/>
                </a:solidFill>
                <a:ln w="9525">
                  <a:solidFill>
                    <a:schemeClr val="tx1"/>
                  </a:solidFill>
                  <a:miter lim="800000"/>
                  <a:headEnd/>
                  <a:tailEnd/>
                </a:ln>
              </p:spPr>
              <p:txBody>
                <a:bodyPr wrap="none" anchor="ctr"/>
                <a:lstStyle/>
                <a:p>
                  <a:endParaRPr lang="es-ES_tradnl" sz="1800"/>
                </a:p>
              </p:txBody>
            </p:sp>
            <p:sp>
              <p:nvSpPr>
                <p:cNvPr id="141335" name="Text Box 32"/>
                <p:cNvSpPr txBox="1">
                  <a:spLocks noChangeArrowheads="1"/>
                </p:cNvSpPr>
                <p:nvPr/>
              </p:nvSpPr>
              <p:spPr bwMode="auto">
                <a:xfrm>
                  <a:off x="8071343" y="1792027"/>
                  <a:ext cx="817562" cy="347126"/>
                </a:xfrm>
                <a:prstGeom prst="rect">
                  <a:avLst/>
                </a:prstGeom>
                <a:noFill/>
                <a:ln w="9525">
                  <a:noFill/>
                  <a:miter lim="800000"/>
                  <a:headEnd/>
                  <a:tailEnd/>
                </a:ln>
              </p:spPr>
              <p:txBody>
                <a:bodyPr>
                  <a:spAutoFit/>
                </a:bodyPr>
                <a:lstStyle/>
                <a:p>
                  <a:pPr>
                    <a:spcBef>
                      <a:spcPct val="50000"/>
                    </a:spcBef>
                  </a:pPr>
                  <a:r>
                    <a:rPr lang="es-ES" sz="1800">
                      <a:latin typeface="Arial" charset="0"/>
                    </a:rPr>
                    <a:t>40</a:t>
                  </a:r>
                </a:p>
              </p:txBody>
            </p:sp>
            <p:sp>
              <p:nvSpPr>
                <p:cNvPr id="141336" name="Text Box 32"/>
                <p:cNvSpPr txBox="1">
                  <a:spLocks noChangeArrowheads="1"/>
                </p:cNvSpPr>
                <p:nvPr/>
              </p:nvSpPr>
              <p:spPr bwMode="auto">
                <a:xfrm>
                  <a:off x="8086725" y="1035159"/>
                  <a:ext cx="819150" cy="347126"/>
                </a:xfrm>
                <a:prstGeom prst="rect">
                  <a:avLst/>
                </a:prstGeom>
                <a:noFill/>
                <a:ln w="9525">
                  <a:noFill/>
                  <a:miter lim="800000"/>
                  <a:headEnd/>
                  <a:tailEnd/>
                </a:ln>
              </p:spPr>
              <p:txBody>
                <a:bodyPr>
                  <a:spAutoFit/>
                </a:bodyPr>
                <a:lstStyle/>
                <a:p>
                  <a:pPr>
                    <a:spcBef>
                      <a:spcPct val="50000"/>
                    </a:spcBef>
                  </a:pPr>
                  <a:r>
                    <a:rPr lang="es-ES" sz="1800">
                      <a:latin typeface="Arial" charset="0"/>
                    </a:rPr>
                    <a:t>50</a:t>
                  </a:r>
                </a:p>
              </p:txBody>
            </p:sp>
          </p:grpSp>
          <p:sp>
            <p:nvSpPr>
              <p:cNvPr id="8" name="7 Elipse"/>
              <p:cNvSpPr/>
              <p:nvPr/>
            </p:nvSpPr>
            <p:spPr>
              <a:xfrm rot="10800000">
                <a:off x="1838502" y="121285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41318" name="44 Grupo"/>
            <p:cNvGrpSpPr>
              <a:grpSpLocks/>
            </p:cNvGrpSpPr>
            <p:nvPr/>
          </p:nvGrpSpPr>
          <p:grpSpPr bwMode="auto">
            <a:xfrm>
              <a:off x="3689852" y="1253307"/>
              <a:ext cx="812800" cy="307975"/>
              <a:chOff x="6903720" y="1206204"/>
              <a:chExt cx="720090" cy="286283"/>
            </a:xfrm>
          </p:grpSpPr>
          <p:sp>
            <p:nvSpPr>
              <p:cNvPr id="141319" name="49 CuadroTexto"/>
              <p:cNvSpPr txBox="1">
                <a:spLocks noChangeArrowheads="1"/>
              </p:cNvSpPr>
              <p:nvPr/>
            </p:nvSpPr>
            <p:spPr bwMode="auto">
              <a:xfrm>
                <a:off x="6903720" y="1206204"/>
                <a:ext cx="457200" cy="286283"/>
              </a:xfrm>
              <a:prstGeom prst="rect">
                <a:avLst/>
              </a:prstGeom>
              <a:noFill/>
              <a:ln w="9525">
                <a:noFill/>
                <a:miter lim="800000"/>
                <a:headEnd/>
                <a:tailEnd/>
              </a:ln>
            </p:spPr>
            <p:txBody>
              <a:bodyPr>
                <a:spAutoFit/>
              </a:bodyPr>
              <a:lstStyle/>
              <a:p>
                <a:r>
                  <a:rPr lang="es-ES_tradnl" sz="1400"/>
                  <a:t>   50</a:t>
                </a:r>
              </a:p>
            </p:txBody>
          </p:sp>
          <p:cxnSp>
            <p:nvCxnSpPr>
              <p:cNvPr id="141320" name="50 Conector recto de flecha"/>
              <p:cNvCxnSpPr>
                <a:cxnSpLocks noChangeShapeType="1"/>
              </p:cNvCxnSpPr>
              <p:nvPr/>
            </p:nvCxnSpPr>
            <p:spPr bwMode="auto">
              <a:xfrm>
                <a:off x="7280910" y="1354794"/>
                <a:ext cx="342900" cy="0"/>
              </a:xfrm>
              <a:prstGeom prst="straightConnector1">
                <a:avLst/>
              </a:prstGeom>
              <a:noFill/>
              <a:ln w="9525" algn="ctr">
                <a:solidFill>
                  <a:schemeClr val="tx1"/>
                </a:solidFill>
                <a:round/>
                <a:headEnd/>
                <a:tailEnd type="triangle" w="med" len="med"/>
              </a:ln>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1000" fill="hold"/>
                                        <p:tgtEl>
                                          <p:spTgt spid="245764"/>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fltVal val="0"/>
                                          </p:val>
                                        </p:tav>
                                        <p:tav tm="100000">
                                          <p:val>
                                            <p:strVal val="#ppt_w"/>
                                          </p:val>
                                        </p:tav>
                                      </p:tavLst>
                                    </p:anim>
                                    <p:anim calcmode="lin" valueType="num">
                                      <p:cBhvr>
                                        <p:cTn id="12" dur="2000" fill="hold"/>
                                        <p:tgtEl>
                                          <p:spTgt spid="2"/>
                                        </p:tgtEl>
                                        <p:attrNameLst>
                                          <p:attrName>ppt_h</p:attrName>
                                        </p:attrNameLst>
                                      </p:cBhvr>
                                      <p:tavLst>
                                        <p:tav tm="0">
                                          <p:val>
                                            <p:fltVal val="0"/>
                                          </p:val>
                                        </p:tav>
                                        <p:tav tm="100000">
                                          <p:val>
                                            <p:strVal val="#ppt_h"/>
                                          </p:val>
                                        </p:tav>
                                      </p:tavLst>
                                    </p:anim>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pic>
        <p:nvPicPr>
          <p:cNvPr id="142338" name="Picture 2" descr="100_1484"/>
          <p:cNvPicPr>
            <a:picLocks noChangeAspect="1" noChangeArrowheads="1"/>
          </p:cNvPicPr>
          <p:nvPr/>
        </p:nvPicPr>
        <p:blipFill>
          <a:blip r:embed="rId2" cstate="print"/>
          <a:srcRect l="12012" r="17438"/>
          <a:stretch>
            <a:fillRect/>
          </a:stretch>
        </p:blipFill>
        <p:spPr bwMode="auto">
          <a:xfrm>
            <a:off x="1474788" y="-30163"/>
            <a:ext cx="6480175" cy="6888163"/>
          </a:xfrm>
          <a:prstGeom prst="rect">
            <a:avLst/>
          </a:prstGeom>
          <a:noFill/>
          <a:ln w="28575">
            <a:solidFill>
              <a:schemeClr val="tx1"/>
            </a:solidFill>
            <a:miter lim="800000"/>
            <a:headEnd/>
            <a:tailEnd/>
          </a:ln>
        </p:spPr>
      </p:pic>
      <p:sp>
        <p:nvSpPr>
          <p:cNvPr id="246788" name="Rectangle 4"/>
          <p:cNvSpPr>
            <a:spLocks noChangeArrowheads="1"/>
          </p:cNvSpPr>
          <p:nvPr/>
        </p:nvSpPr>
        <p:spPr bwMode="auto">
          <a:xfrm>
            <a:off x="5303838" y="4113213"/>
            <a:ext cx="646112" cy="427037"/>
          </a:xfrm>
          <a:prstGeom prst="rect">
            <a:avLst/>
          </a:prstGeom>
          <a:noFill/>
          <a:ln w="28575">
            <a:solidFill>
              <a:srgbClr val="FFFF00"/>
            </a:solidFill>
            <a:miter lim="800000"/>
            <a:headEnd/>
            <a:tailEnd/>
          </a:ln>
        </p:spPr>
        <p:txBody>
          <a:bodyPr wrap="none" anchor="ctr"/>
          <a:lstStyle/>
          <a:p>
            <a:endParaRPr lang="es-ES_tradnl"/>
          </a:p>
        </p:txBody>
      </p:sp>
      <p:grpSp>
        <p:nvGrpSpPr>
          <p:cNvPr id="2" name="4 Grupo"/>
          <p:cNvGrpSpPr>
            <a:grpSpLocks/>
          </p:cNvGrpSpPr>
          <p:nvPr/>
        </p:nvGrpSpPr>
        <p:grpSpPr bwMode="auto">
          <a:xfrm>
            <a:off x="3346450" y="0"/>
            <a:ext cx="3079750" cy="3079750"/>
            <a:chOff x="3345984" y="0"/>
            <a:chExt cx="3080084" cy="3080084"/>
          </a:xfrm>
        </p:grpSpPr>
        <p:grpSp>
          <p:nvGrpSpPr>
            <p:cNvPr id="142341" name="93 Grupo"/>
            <p:cNvGrpSpPr>
              <a:grpSpLocks/>
            </p:cNvGrpSpPr>
            <p:nvPr/>
          </p:nvGrpSpPr>
          <p:grpSpPr bwMode="auto">
            <a:xfrm>
              <a:off x="3345984" y="0"/>
              <a:ext cx="3080084" cy="3080084"/>
              <a:chOff x="1768644" y="1143000"/>
              <a:chExt cx="3080084" cy="3080084"/>
            </a:xfrm>
          </p:grpSpPr>
          <p:sp>
            <p:nvSpPr>
              <p:cNvPr id="142345" name="9 Elipse"/>
              <p:cNvSpPr>
                <a:spLocks noChangeArrowheads="1"/>
              </p:cNvSpPr>
              <p:nvPr/>
            </p:nvSpPr>
            <p:spPr bwMode="auto">
              <a:xfrm rot="10800000">
                <a:off x="1768644" y="1143000"/>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42346" name="46 Grupo"/>
              <p:cNvGrpSpPr>
                <a:grpSpLocks/>
              </p:cNvGrpSpPr>
              <p:nvPr/>
            </p:nvGrpSpPr>
            <p:grpSpPr bwMode="auto">
              <a:xfrm>
                <a:off x="2970296" y="1301667"/>
                <a:ext cx="1562264" cy="2861259"/>
                <a:chOff x="7458074" y="14288"/>
                <a:chExt cx="1447801" cy="2689225"/>
              </a:xfrm>
            </p:grpSpPr>
            <p:sp>
              <p:nvSpPr>
                <p:cNvPr id="142348" name="Rectangle 4"/>
                <p:cNvSpPr>
                  <a:spLocks noChangeArrowheads="1"/>
                </p:cNvSpPr>
                <p:nvPr/>
              </p:nvSpPr>
              <p:spPr bwMode="auto">
                <a:xfrm>
                  <a:off x="7505700" y="1962150"/>
                  <a:ext cx="571500" cy="727075"/>
                </a:xfrm>
                <a:prstGeom prst="rect">
                  <a:avLst/>
                </a:prstGeom>
                <a:solidFill>
                  <a:schemeClr val="bg1"/>
                </a:solidFill>
                <a:ln w="9525">
                  <a:solidFill>
                    <a:schemeClr val="tx1"/>
                  </a:solidFill>
                  <a:miter lim="800000"/>
                  <a:headEnd/>
                  <a:tailEnd/>
                </a:ln>
              </p:spPr>
              <p:txBody>
                <a:bodyPr wrap="none" anchor="ctr"/>
                <a:lstStyle/>
                <a:p>
                  <a:endParaRPr lang="es-ES_tradnl" sz="1800"/>
                </a:p>
              </p:txBody>
            </p:sp>
            <p:sp>
              <p:nvSpPr>
                <p:cNvPr id="142349" name="Rectangle 5"/>
                <p:cNvSpPr>
                  <a:spLocks noChangeArrowheads="1"/>
                </p:cNvSpPr>
                <p:nvPr/>
              </p:nvSpPr>
              <p:spPr bwMode="auto">
                <a:xfrm>
                  <a:off x="7505700" y="1200150"/>
                  <a:ext cx="574675" cy="752475"/>
                </a:xfrm>
                <a:prstGeom prst="rect">
                  <a:avLst/>
                </a:prstGeom>
                <a:solidFill>
                  <a:srgbClr val="C00000"/>
                </a:solidFill>
                <a:ln w="9525">
                  <a:solidFill>
                    <a:schemeClr val="tx1"/>
                  </a:solidFill>
                  <a:miter lim="800000"/>
                  <a:headEnd/>
                  <a:tailEnd/>
                </a:ln>
              </p:spPr>
              <p:txBody>
                <a:bodyPr wrap="none" anchor="ctr"/>
                <a:lstStyle/>
                <a:p>
                  <a:endParaRPr lang="es-ES_tradnl" sz="1800"/>
                </a:p>
              </p:txBody>
            </p:sp>
            <p:grpSp>
              <p:nvGrpSpPr>
                <p:cNvPr id="142350" name="Group 6"/>
                <p:cNvGrpSpPr>
                  <a:grpSpLocks/>
                </p:cNvGrpSpPr>
                <p:nvPr/>
              </p:nvGrpSpPr>
              <p:grpSpPr bwMode="auto">
                <a:xfrm>
                  <a:off x="7594598" y="1356687"/>
                  <a:ext cx="341180" cy="418715"/>
                  <a:chOff x="2562" y="1344"/>
                  <a:chExt cx="227" cy="272"/>
                </a:xfrm>
              </p:grpSpPr>
              <p:sp>
                <p:nvSpPr>
                  <p:cNvPr id="142371"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42372"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42373"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42374"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grpSp>
            <p:grpSp>
              <p:nvGrpSpPr>
                <p:cNvPr id="142351" name="Group 16"/>
                <p:cNvGrpSpPr>
                  <a:grpSpLocks/>
                </p:cNvGrpSpPr>
                <p:nvPr/>
              </p:nvGrpSpPr>
              <p:grpSpPr bwMode="auto">
                <a:xfrm>
                  <a:off x="7594600" y="2089637"/>
                  <a:ext cx="341608" cy="524978"/>
                  <a:chOff x="2562" y="1319"/>
                  <a:chExt cx="227" cy="342"/>
                </a:xfrm>
              </p:grpSpPr>
              <p:sp>
                <p:nvSpPr>
                  <p:cNvPr id="142366" name="Line 17"/>
                  <p:cNvSpPr>
                    <a:spLocks noChangeShapeType="1"/>
                  </p:cNvSpPr>
                  <p:nvPr/>
                </p:nvSpPr>
                <p:spPr bwMode="auto">
                  <a:xfrm>
                    <a:off x="2562" y="1319"/>
                    <a:ext cx="227" cy="0"/>
                  </a:xfrm>
                  <a:prstGeom prst="line">
                    <a:avLst/>
                  </a:prstGeom>
                  <a:noFill/>
                  <a:ln w="9525">
                    <a:solidFill>
                      <a:schemeClr val="tx1"/>
                    </a:solidFill>
                    <a:round/>
                    <a:headEnd/>
                    <a:tailEnd/>
                  </a:ln>
                </p:spPr>
                <p:txBody>
                  <a:bodyPr/>
                  <a:lstStyle/>
                  <a:p>
                    <a:endParaRPr lang="es-ES_tradnl"/>
                  </a:p>
                </p:txBody>
              </p:sp>
              <p:sp>
                <p:nvSpPr>
                  <p:cNvPr id="142367" name="Line 19"/>
                  <p:cNvSpPr>
                    <a:spLocks noChangeShapeType="1"/>
                  </p:cNvSpPr>
                  <p:nvPr/>
                </p:nvSpPr>
                <p:spPr bwMode="auto">
                  <a:xfrm>
                    <a:off x="2562" y="1410"/>
                    <a:ext cx="227" cy="0"/>
                  </a:xfrm>
                  <a:prstGeom prst="line">
                    <a:avLst/>
                  </a:prstGeom>
                  <a:noFill/>
                  <a:ln w="9525">
                    <a:solidFill>
                      <a:schemeClr val="tx1"/>
                    </a:solidFill>
                    <a:round/>
                    <a:headEnd/>
                    <a:tailEnd/>
                  </a:ln>
                </p:spPr>
                <p:txBody>
                  <a:bodyPr/>
                  <a:lstStyle/>
                  <a:p>
                    <a:endParaRPr lang="es-ES_tradnl"/>
                  </a:p>
                </p:txBody>
              </p:sp>
              <p:sp>
                <p:nvSpPr>
                  <p:cNvPr id="142368" name="Line 23"/>
                  <p:cNvSpPr>
                    <a:spLocks noChangeShapeType="1"/>
                  </p:cNvSpPr>
                  <p:nvPr/>
                </p:nvSpPr>
                <p:spPr bwMode="auto">
                  <a:xfrm>
                    <a:off x="2562" y="1591"/>
                    <a:ext cx="227" cy="0"/>
                  </a:xfrm>
                  <a:prstGeom prst="line">
                    <a:avLst/>
                  </a:prstGeom>
                  <a:noFill/>
                  <a:ln w="9525">
                    <a:solidFill>
                      <a:schemeClr val="tx1"/>
                    </a:solidFill>
                    <a:round/>
                    <a:headEnd/>
                    <a:tailEnd/>
                  </a:ln>
                </p:spPr>
                <p:txBody>
                  <a:bodyPr/>
                  <a:lstStyle/>
                  <a:p>
                    <a:endParaRPr lang="es-ES_tradnl"/>
                  </a:p>
                </p:txBody>
              </p:sp>
              <p:sp>
                <p:nvSpPr>
                  <p:cNvPr id="142369"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42370" name="Line 19"/>
                  <p:cNvSpPr>
                    <a:spLocks noChangeShapeType="1"/>
                  </p:cNvSpPr>
                  <p:nvPr/>
                </p:nvSpPr>
                <p:spPr bwMode="auto">
                  <a:xfrm>
                    <a:off x="2562" y="1501"/>
                    <a:ext cx="227" cy="0"/>
                  </a:xfrm>
                  <a:prstGeom prst="line">
                    <a:avLst/>
                  </a:prstGeom>
                  <a:noFill/>
                  <a:ln w="9525">
                    <a:solidFill>
                      <a:schemeClr val="tx1"/>
                    </a:solidFill>
                    <a:round/>
                    <a:headEnd/>
                    <a:tailEnd/>
                  </a:ln>
                </p:spPr>
                <p:txBody>
                  <a:bodyPr/>
                  <a:lstStyle/>
                  <a:p>
                    <a:endParaRPr lang="es-ES_tradnl"/>
                  </a:p>
                </p:txBody>
              </p:sp>
            </p:grpSp>
            <p:sp>
              <p:nvSpPr>
                <p:cNvPr id="142352" name="Line 26"/>
                <p:cNvSpPr>
                  <a:spLocks noChangeShapeType="1"/>
                </p:cNvSpPr>
                <p:nvPr/>
              </p:nvSpPr>
              <p:spPr bwMode="auto">
                <a:xfrm>
                  <a:off x="7508875" y="1200150"/>
                  <a:ext cx="568325" cy="0"/>
                </a:xfrm>
                <a:prstGeom prst="line">
                  <a:avLst/>
                </a:prstGeom>
                <a:noFill/>
                <a:ln w="28575">
                  <a:solidFill>
                    <a:schemeClr val="tx1"/>
                  </a:solidFill>
                  <a:round/>
                  <a:headEnd/>
                  <a:tailEnd/>
                </a:ln>
              </p:spPr>
              <p:txBody>
                <a:bodyPr/>
                <a:lstStyle/>
                <a:p>
                  <a:endParaRPr lang="es-ES_tradnl"/>
                </a:p>
              </p:txBody>
            </p:sp>
            <p:sp>
              <p:nvSpPr>
                <p:cNvPr id="142353" name="Line 27"/>
                <p:cNvSpPr>
                  <a:spLocks noChangeShapeType="1"/>
                </p:cNvSpPr>
                <p:nvPr/>
              </p:nvSpPr>
              <p:spPr bwMode="auto">
                <a:xfrm>
                  <a:off x="7508875" y="1952625"/>
                  <a:ext cx="568325" cy="0"/>
                </a:xfrm>
                <a:prstGeom prst="line">
                  <a:avLst/>
                </a:prstGeom>
                <a:noFill/>
                <a:ln w="28575">
                  <a:solidFill>
                    <a:schemeClr val="tx1"/>
                  </a:solidFill>
                  <a:round/>
                  <a:headEnd/>
                  <a:tailEnd/>
                </a:ln>
              </p:spPr>
              <p:txBody>
                <a:bodyPr/>
                <a:lstStyle/>
                <a:p>
                  <a:endParaRPr lang="es-ES_tradnl"/>
                </a:p>
              </p:txBody>
            </p:sp>
            <p:sp>
              <p:nvSpPr>
                <p:cNvPr id="142354" name="Line 28"/>
                <p:cNvSpPr>
                  <a:spLocks noChangeShapeType="1"/>
                </p:cNvSpPr>
                <p:nvPr/>
              </p:nvSpPr>
              <p:spPr bwMode="auto">
                <a:xfrm>
                  <a:off x="7508875" y="495300"/>
                  <a:ext cx="568325" cy="0"/>
                </a:xfrm>
                <a:prstGeom prst="line">
                  <a:avLst/>
                </a:prstGeom>
                <a:noFill/>
                <a:ln w="28575">
                  <a:solidFill>
                    <a:schemeClr val="tx1"/>
                  </a:solidFill>
                  <a:round/>
                  <a:headEnd/>
                  <a:tailEnd/>
                </a:ln>
              </p:spPr>
              <p:txBody>
                <a:bodyPr/>
                <a:lstStyle/>
                <a:p>
                  <a:endParaRPr lang="es-ES_tradnl"/>
                </a:p>
              </p:txBody>
            </p:sp>
            <p:sp>
              <p:nvSpPr>
                <p:cNvPr id="142355" name="Rectangle 31"/>
                <p:cNvSpPr>
                  <a:spLocks noChangeArrowheads="1"/>
                </p:cNvSpPr>
                <p:nvPr/>
              </p:nvSpPr>
              <p:spPr bwMode="auto">
                <a:xfrm>
                  <a:off x="7508875" y="469900"/>
                  <a:ext cx="569913" cy="720725"/>
                </a:xfrm>
                <a:prstGeom prst="rect">
                  <a:avLst/>
                </a:prstGeom>
                <a:solidFill>
                  <a:schemeClr val="bg1"/>
                </a:solidFill>
                <a:ln w="9525">
                  <a:solidFill>
                    <a:schemeClr val="tx1"/>
                  </a:solidFill>
                  <a:miter lim="800000"/>
                  <a:headEnd/>
                  <a:tailEnd/>
                </a:ln>
              </p:spPr>
              <p:txBody>
                <a:bodyPr wrap="none" anchor="ctr"/>
                <a:lstStyle/>
                <a:p>
                  <a:endParaRPr lang="es-ES_tradnl" sz="1800"/>
                </a:p>
              </p:txBody>
            </p:sp>
            <p:grpSp>
              <p:nvGrpSpPr>
                <p:cNvPr id="142356" name="Group 32"/>
                <p:cNvGrpSpPr>
                  <a:grpSpLocks/>
                </p:cNvGrpSpPr>
                <p:nvPr/>
              </p:nvGrpSpPr>
              <p:grpSpPr bwMode="auto">
                <a:xfrm>
                  <a:off x="7605713" y="569912"/>
                  <a:ext cx="341882" cy="488136"/>
                  <a:chOff x="2562" y="1298"/>
                  <a:chExt cx="227" cy="318"/>
                </a:xfrm>
              </p:grpSpPr>
              <p:sp>
                <p:nvSpPr>
                  <p:cNvPr id="142361"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42362"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42363"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42364"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42365"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grpSp>
            <p:sp>
              <p:nvSpPr>
                <p:cNvPr id="142357" name="Rectangle 42"/>
                <p:cNvSpPr>
                  <a:spLocks noChangeArrowheads="1"/>
                </p:cNvSpPr>
                <p:nvPr/>
              </p:nvSpPr>
              <p:spPr bwMode="auto">
                <a:xfrm>
                  <a:off x="7502525" y="501650"/>
                  <a:ext cx="581025" cy="2201863"/>
                </a:xfrm>
                <a:prstGeom prst="rect">
                  <a:avLst/>
                </a:prstGeom>
                <a:noFill/>
                <a:ln w="19050">
                  <a:solidFill>
                    <a:schemeClr val="tx1"/>
                  </a:solidFill>
                  <a:miter lim="800000"/>
                  <a:headEnd/>
                  <a:tailEnd/>
                </a:ln>
              </p:spPr>
              <p:txBody>
                <a:bodyPr wrap="none" anchor="ctr"/>
                <a:lstStyle/>
                <a:p>
                  <a:endParaRPr lang="es-ES_tradnl" sz="1800"/>
                </a:p>
              </p:txBody>
            </p:sp>
            <p:sp>
              <p:nvSpPr>
                <p:cNvPr id="142358" name="Rectangle 43"/>
                <p:cNvSpPr>
                  <a:spLocks noChangeArrowheads="1"/>
                </p:cNvSpPr>
                <p:nvPr/>
              </p:nvSpPr>
              <p:spPr bwMode="auto">
                <a:xfrm>
                  <a:off x="7458074" y="14288"/>
                  <a:ext cx="669925" cy="1172233"/>
                </a:xfrm>
                <a:prstGeom prst="rect">
                  <a:avLst/>
                </a:prstGeom>
                <a:solidFill>
                  <a:srgbClr val="969696"/>
                </a:solidFill>
                <a:ln w="9525">
                  <a:solidFill>
                    <a:schemeClr val="tx1"/>
                  </a:solidFill>
                  <a:miter lim="800000"/>
                  <a:headEnd/>
                  <a:tailEnd/>
                </a:ln>
              </p:spPr>
              <p:txBody>
                <a:bodyPr wrap="none" anchor="ctr"/>
                <a:lstStyle/>
                <a:p>
                  <a:endParaRPr lang="es-ES_tradnl" sz="1800"/>
                </a:p>
              </p:txBody>
            </p:sp>
            <p:sp>
              <p:nvSpPr>
                <p:cNvPr id="142359" name="Text Box 32"/>
                <p:cNvSpPr txBox="1">
                  <a:spLocks noChangeArrowheads="1"/>
                </p:cNvSpPr>
                <p:nvPr/>
              </p:nvSpPr>
              <p:spPr bwMode="auto">
                <a:xfrm>
                  <a:off x="8071343" y="1792027"/>
                  <a:ext cx="817562" cy="347126"/>
                </a:xfrm>
                <a:prstGeom prst="rect">
                  <a:avLst/>
                </a:prstGeom>
                <a:noFill/>
                <a:ln w="9525">
                  <a:noFill/>
                  <a:miter lim="800000"/>
                  <a:headEnd/>
                  <a:tailEnd/>
                </a:ln>
              </p:spPr>
              <p:txBody>
                <a:bodyPr>
                  <a:spAutoFit/>
                </a:bodyPr>
                <a:lstStyle/>
                <a:p>
                  <a:pPr>
                    <a:spcBef>
                      <a:spcPct val="50000"/>
                    </a:spcBef>
                  </a:pPr>
                  <a:r>
                    <a:rPr lang="es-ES" sz="1800">
                      <a:latin typeface="Arial" charset="0"/>
                    </a:rPr>
                    <a:t>40</a:t>
                  </a:r>
                </a:p>
              </p:txBody>
            </p:sp>
            <p:sp>
              <p:nvSpPr>
                <p:cNvPr id="142360" name="Text Box 32"/>
                <p:cNvSpPr txBox="1">
                  <a:spLocks noChangeArrowheads="1"/>
                </p:cNvSpPr>
                <p:nvPr/>
              </p:nvSpPr>
              <p:spPr bwMode="auto">
                <a:xfrm>
                  <a:off x="8086725" y="1035159"/>
                  <a:ext cx="819150" cy="347126"/>
                </a:xfrm>
                <a:prstGeom prst="rect">
                  <a:avLst/>
                </a:prstGeom>
                <a:noFill/>
                <a:ln w="9525">
                  <a:noFill/>
                  <a:miter lim="800000"/>
                  <a:headEnd/>
                  <a:tailEnd/>
                </a:ln>
              </p:spPr>
              <p:txBody>
                <a:bodyPr>
                  <a:spAutoFit/>
                </a:bodyPr>
                <a:lstStyle/>
                <a:p>
                  <a:pPr>
                    <a:spcBef>
                      <a:spcPct val="50000"/>
                    </a:spcBef>
                  </a:pPr>
                  <a:r>
                    <a:rPr lang="es-ES" sz="1800">
                      <a:latin typeface="Arial" charset="0"/>
                    </a:rPr>
                    <a:t>50</a:t>
                  </a:r>
                </a:p>
              </p:txBody>
            </p:sp>
          </p:grpSp>
          <p:sp>
            <p:nvSpPr>
              <p:cNvPr id="12" name="7 Elipse"/>
              <p:cNvSpPr/>
              <p:nvPr/>
            </p:nvSpPr>
            <p:spPr>
              <a:xfrm rot="10800000">
                <a:off x="1838502" y="121285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42342" name="44 Grupo"/>
            <p:cNvGrpSpPr>
              <a:grpSpLocks/>
            </p:cNvGrpSpPr>
            <p:nvPr/>
          </p:nvGrpSpPr>
          <p:grpSpPr bwMode="auto">
            <a:xfrm>
              <a:off x="3689852" y="1253307"/>
              <a:ext cx="812800" cy="307975"/>
              <a:chOff x="6903720" y="1206204"/>
              <a:chExt cx="720090" cy="286283"/>
            </a:xfrm>
          </p:grpSpPr>
          <p:sp>
            <p:nvSpPr>
              <p:cNvPr id="142343" name="49 CuadroTexto"/>
              <p:cNvSpPr txBox="1">
                <a:spLocks noChangeArrowheads="1"/>
              </p:cNvSpPr>
              <p:nvPr/>
            </p:nvSpPr>
            <p:spPr bwMode="auto">
              <a:xfrm>
                <a:off x="6903720" y="1206204"/>
                <a:ext cx="457200" cy="286283"/>
              </a:xfrm>
              <a:prstGeom prst="rect">
                <a:avLst/>
              </a:prstGeom>
              <a:noFill/>
              <a:ln w="9525">
                <a:noFill/>
                <a:miter lim="800000"/>
                <a:headEnd/>
                <a:tailEnd/>
              </a:ln>
            </p:spPr>
            <p:txBody>
              <a:bodyPr>
                <a:spAutoFit/>
              </a:bodyPr>
              <a:lstStyle/>
              <a:p>
                <a:r>
                  <a:rPr lang="es-ES_tradnl" sz="1400"/>
                  <a:t>   50</a:t>
                </a:r>
              </a:p>
            </p:txBody>
          </p:sp>
          <p:cxnSp>
            <p:nvCxnSpPr>
              <p:cNvPr id="142344" name="50 Conector recto de flecha"/>
              <p:cNvCxnSpPr>
                <a:cxnSpLocks noChangeShapeType="1"/>
              </p:cNvCxnSpPr>
              <p:nvPr/>
            </p:nvCxnSpPr>
            <p:spPr bwMode="auto">
              <a:xfrm>
                <a:off x="7280910" y="1354794"/>
                <a:ext cx="342900" cy="0"/>
              </a:xfrm>
              <a:prstGeom prst="straightConnector1">
                <a:avLst/>
              </a:prstGeom>
              <a:noFill/>
              <a:ln w="9525" algn="ctr">
                <a:solidFill>
                  <a:schemeClr val="tx1"/>
                </a:solidFill>
                <a:round/>
                <a:headEnd/>
                <a:tailEnd type="triangle" w="med" len="med"/>
              </a:ln>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1000" fill="hold"/>
                                        <p:tgtEl>
                                          <p:spTgt spid="246788"/>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fltVal val="0"/>
                                          </p:val>
                                        </p:tav>
                                        <p:tav tm="100000">
                                          <p:val>
                                            <p:strVal val="#ppt_w"/>
                                          </p:val>
                                        </p:tav>
                                      </p:tavLst>
                                    </p:anim>
                                    <p:anim calcmode="lin" valueType="num">
                                      <p:cBhvr>
                                        <p:cTn id="12" dur="2000" fill="hold"/>
                                        <p:tgtEl>
                                          <p:spTgt spid="2"/>
                                        </p:tgtEl>
                                        <p:attrNameLst>
                                          <p:attrName>ppt_h</p:attrName>
                                        </p:attrNameLst>
                                      </p:cBhvr>
                                      <p:tavLst>
                                        <p:tav tm="0">
                                          <p:val>
                                            <p:fltVal val="0"/>
                                          </p:val>
                                        </p:tav>
                                        <p:tav tm="100000">
                                          <p:val>
                                            <p:strVal val="#ppt_h"/>
                                          </p:val>
                                        </p:tav>
                                      </p:tavLst>
                                    </p:anim>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pic>
        <p:nvPicPr>
          <p:cNvPr id="143362" name="Picture 2" descr="100_1488"/>
          <p:cNvPicPr>
            <a:picLocks noChangeAspect="1" noChangeArrowheads="1"/>
          </p:cNvPicPr>
          <p:nvPr/>
        </p:nvPicPr>
        <p:blipFill>
          <a:blip r:embed="rId2" cstate="print"/>
          <a:srcRect l="17310" r="11424"/>
          <a:stretch>
            <a:fillRect/>
          </a:stretch>
        </p:blipFill>
        <p:spPr bwMode="auto">
          <a:xfrm>
            <a:off x="1336675" y="0"/>
            <a:ext cx="6516688" cy="6858000"/>
          </a:xfrm>
          <a:prstGeom prst="rect">
            <a:avLst/>
          </a:prstGeom>
          <a:noFill/>
          <a:ln w="28575">
            <a:solidFill>
              <a:schemeClr val="tx1"/>
            </a:solidFill>
            <a:miter lim="800000"/>
            <a:headEnd/>
            <a:tailEnd/>
          </a:ln>
        </p:spPr>
      </p:pic>
      <p:sp>
        <p:nvSpPr>
          <p:cNvPr id="247812" name="Rectangle 4"/>
          <p:cNvSpPr>
            <a:spLocks noChangeArrowheads="1"/>
          </p:cNvSpPr>
          <p:nvPr/>
        </p:nvSpPr>
        <p:spPr bwMode="auto">
          <a:xfrm>
            <a:off x="5030788" y="2805113"/>
            <a:ext cx="688975" cy="439737"/>
          </a:xfrm>
          <a:prstGeom prst="rect">
            <a:avLst/>
          </a:prstGeom>
          <a:noFill/>
          <a:ln w="28575">
            <a:solidFill>
              <a:srgbClr val="FFFF00"/>
            </a:solidFill>
            <a:miter lim="800000"/>
            <a:headEnd/>
            <a:tailEnd/>
          </a:ln>
        </p:spPr>
        <p:txBody>
          <a:bodyPr wrap="none" anchor="ctr"/>
          <a:lstStyle/>
          <a:p>
            <a:endParaRPr lang="es-ES_tradnl"/>
          </a:p>
        </p:txBody>
      </p:sp>
      <p:grpSp>
        <p:nvGrpSpPr>
          <p:cNvPr id="2" name="4 Grupo"/>
          <p:cNvGrpSpPr>
            <a:grpSpLocks/>
          </p:cNvGrpSpPr>
          <p:nvPr/>
        </p:nvGrpSpPr>
        <p:grpSpPr bwMode="auto">
          <a:xfrm>
            <a:off x="3163888" y="0"/>
            <a:ext cx="3079750" cy="3079750"/>
            <a:chOff x="3345984" y="0"/>
            <a:chExt cx="3080084" cy="3080084"/>
          </a:xfrm>
        </p:grpSpPr>
        <p:grpSp>
          <p:nvGrpSpPr>
            <p:cNvPr id="143365" name="93 Grupo"/>
            <p:cNvGrpSpPr>
              <a:grpSpLocks/>
            </p:cNvGrpSpPr>
            <p:nvPr/>
          </p:nvGrpSpPr>
          <p:grpSpPr bwMode="auto">
            <a:xfrm>
              <a:off x="3345984" y="0"/>
              <a:ext cx="3080084" cy="3080084"/>
              <a:chOff x="1768644" y="1143000"/>
              <a:chExt cx="3080084" cy="3080084"/>
            </a:xfrm>
          </p:grpSpPr>
          <p:sp>
            <p:nvSpPr>
              <p:cNvPr id="143369" name="9 Elipse"/>
              <p:cNvSpPr>
                <a:spLocks noChangeArrowheads="1"/>
              </p:cNvSpPr>
              <p:nvPr/>
            </p:nvSpPr>
            <p:spPr bwMode="auto">
              <a:xfrm rot="10800000">
                <a:off x="1768644" y="1143000"/>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43370" name="46 Grupo"/>
              <p:cNvGrpSpPr>
                <a:grpSpLocks/>
              </p:cNvGrpSpPr>
              <p:nvPr/>
            </p:nvGrpSpPr>
            <p:grpSpPr bwMode="auto">
              <a:xfrm>
                <a:off x="2970296" y="1301667"/>
                <a:ext cx="1562264" cy="2861259"/>
                <a:chOff x="7458074" y="14288"/>
                <a:chExt cx="1447801" cy="2689225"/>
              </a:xfrm>
            </p:grpSpPr>
            <p:sp>
              <p:nvSpPr>
                <p:cNvPr id="143372" name="Rectangle 4"/>
                <p:cNvSpPr>
                  <a:spLocks noChangeArrowheads="1"/>
                </p:cNvSpPr>
                <p:nvPr/>
              </p:nvSpPr>
              <p:spPr bwMode="auto">
                <a:xfrm>
                  <a:off x="7505700" y="1962150"/>
                  <a:ext cx="571500" cy="727075"/>
                </a:xfrm>
                <a:prstGeom prst="rect">
                  <a:avLst/>
                </a:prstGeom>
                <a:solidFill>
                  <a:schemeClr val="bg1"/>
                </a:solidFill>
                <a:ln w="9525">
                  <a:solidFill>
                    <a:schemeClr val="tx1"/>
                  </a:solidFill>
                  <a:miter lim="800000"/>
                  <a:headEnd/>
                  <a:tailEnd/>
                </a:ln>
              </p:spPr>
              <p:txBody>
                <a:bodyPr wrap="none" anchor="ctr"/>
                <a:lstStyle/>
                <a:p>
                  <a:endParaRPr lang="es-ES_tradnl" sz="1800"/>
                </a:p>
              </p:txBody>
            </p:sp>
            <p:sp>
              <p:nvSpPr>
                <p:cNvPr id="143373" name="Rectangle 5"/>
                <p:cNvSpPr>
                  <a:spLocks noChangeArrowheads="1"/>
                </p:cNvSpPr>
                <p:nvPr/>
              </p:nvSpPr>
              <p:spPr bwMode="auto">
                <a:xfrm>
                  <a:off x="7505700" y="1200150"/>
                  <a:ext cx="574675" cy="752475"/>
                </a:xfrm>
                <a:prstGeom prst="rect">
                  <a:avLst/>
                </a:prstGeom>
                <a:solidFill>
                  <a:srgbClr val="C00000"/>
                </a:solidFill>
                <a:ln w="9525">
                  <a:solidFill>
                    <a:schemeClr val="tx1"/>
                  </a:solidFill>
                  <a:miter lim="800000"/>
                  <a:headEnd/>
                  <a:tailEnd/>
                </a:ln>
              </p:spPr>
              <p:txBody>
                <a:bodyPr wrap="none" anchor="ctr"/>
                <a:lstStyle/>
                <a:p>
                  <a:endParaRPr lang="es-ES_tradnl" sz="1800"/>
                </a:p>
              </p:txBody>
            </p:sp>
            <p:grpSp>
              <p:nvGrpSpPr>
                <p:cNvPr id="143374" name="Group 6"/>
                <p:cNvGrpSpPr>
                  <a:grpSpLocks/>
                </p:cNvGrpSpPr>
                <p:nvPr/>
              </p:nvGrpSpPr>
              <p:grpSpPr bwMode="auto">
                <a:xfrm>
                  <a:off x="7594598" y="1356687"/>
                  <a:ext cx="341180" cy="418715"/>
                  <a:chOff x="2562" y="1344"/>
                  <a:chExt cx="227" cy="272"/>
                </a:xfrm>
              </p:grpSpPr>
              <p:sp>
                <p:nvSpPr>
                  <p:cNvPr id="143395"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43396"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43397"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43398"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grpSp>
            <p:grpSp>
              <p:nvGrpSpPr>
                <p:cNvPr id="143375" name="Group 16"/>
                <p:cNvGrpSpPr>
                  <a:grpSpLocks/>
                </p:cNvGrpSpPr>
                <p:nvPr/>
              </p:nvGrpSpPr>
              <p:grpSpPr bwMode="auto">
                <a:xfrm>
                  <a:off x="7594600" y="2089637"/>
                  <a:ext cx="341608" cy="524978"/>
                  <a:chOff x="2562" y="1319"/>
                  <a:chExt cx="227" cy="342"/>
                </a:xfrm>
              </p:grpSpPr>
              <p:sp>
                <p:nvSpPr>
                  <p:cNvPr id="143390" name="Line 17"/>
                  <p:cNvSpPr>
                    <a:spLocks noChangeShapeType="1"/>
                  </p:cNvSpPr>
                  <p:nvPr/>
                </p:nvSpPr>
                <p:spPr bwMode="auto">
                  <a:xfrm>
                    <a:off x="2562" y="1319"/>
                    <a:ext cx="227" cy="0"/>
                  </a:xfrm>
                  <a:prstGeom prst="line">
                    <a:avLst/>
                  </a:prstGeom>
                  <a:noFill/>
                  <a:ln w="9525">
                    <a:solidFill>
                      <a:schemeClr val="tx1"/>
                    </a:solidFill>
                    <a:round/>
                    <a:headEnd/>
                    <a:tailEnd/>
                  </a:ln>
                </p:spPr>
                <p:txBody>
                  <a:bodyPr/>
                  <a:lstStyle/>
                  <a:p>
                    <a:endParaRPr lang="es-ES_tradnl"/>
                  </a:p>
                </p:txBody>
              </p:sp>
              <p:sp>
                <p:nvSpPr>
                  <p:cNvPr id="143391" name="Line 19"/>
                  <p:cNvSpPr>
                    <a:spLocks noChangeShapeType="1"/>
                  </p:cNvSpPr>
                  <p:nvPr/>
                </p:nvSpPr>
                <p:spPr bwMode="auto">
                  <a:xfrm>
                    <a:off x="2562" y="1410"/>
                    <a:ext cx="227" cy="0"/>
                  </a:xfrm>
                  <a:prstGeom prst="line">
                    <a:avLst/>
                  </a:prstGeom>
                  <a:noFill/>
                  <a:ln w="9525">
                    <a:solidFill>
                      <a:schemeClr val="tx1"/>
                    </a:solidFill>
                    <a:round/>
                    <a:headEnd/>
                    <a:tailEnd/>
                  </a:ln>
                </p:spPr>
                <p:txBody>
                  <a:bodyPr/>
                  <a:lstStyle/>
                  <a:p>
                    <a:endParaRPr lang="es-ES_tradnl"/>
                  </a:p>
                </p:txBody>
              </p:sp>
              <p:sp>
                <p:nvSpPr>
                  <p:cNvPr id="143392" name="Line 23"/>
                  <p:cNvSpPr>
                    <a:spLocks noChangeShapeType="1"/>
                  </p:cNvSpPr>
                  <p:nvPr/>
                </p:nvSpPr>
                <p:spPr bwMode="auto">
                  <a:xfrm>
                    <a:off x="2562" y="1591"/>
                    <a:ext cx="227" cy="0"/>
                  </a:xfrm>
                  <a:prstGeom prst="line">
                    <a:avLst/>
                  </a:prstGeom>
                  <a:noFill/>
                  <a:ln w="9525">
                    <a:solidFill>
                      <a:schemeClr val="tx1"/>
                    </a:solidFill>
                    <a:round/>
                    <a:headEnd/>
                    <a:tailEnd/>
                  </a:ln>
                </p:spPr>
                <p:txBody>
                  <a:bodyPr/>
                  <a:lstStyle/>
                  <a:p>
                    <a:endParaRPr lang="es-ES_tradnl"/>
                  </a:p>
                </p:txBody>
              </p:sp>
              <p:sp>
                <p:nvSpPr>
                  <p:cNvPr id="143393"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43394" name="Line 19"/>
                  <p:cNvSpPr>
                    <a:spLocks noChangeShapeType="1"/>
                  </p:cNvSpPr>
                  <p:nvPr/>
                </p:nvSpPr>
                <p:spPr bwMode="auto">
                  <a:xfrm>
                    <a:off x="2562" y="1501"/>
                    <a:ext cx="227" cy="0"/>
                  </a:xfrm>
                  <a:prstGeom prst="line">
                    <a:avLst/>
                  </a:prstGeom>
                  <a:noFill/>
                  <a:ln w="9525">
                    <a:solidFill>
                      <a:schemeClr val="tx1"/>
                    </a:solidFill>
                    <a:round/>
                    <a:headEnd/>
                    <a:tailEnd/>
                  </a:ln>
                </p:spPr>
                <p:txBody>
                  <a:bodyPr/>
                  <a:lstStyle/>
                  <a:p>
                    <a:endParaRPr lang="es-ES_tradnl"/>
                  </a:p>
                </p:txBody>
              </p:sp>
            </p:grpSp>
            <p:sp>
              <p:nvSpPr>
                <p:cNvPr id="143376" name="Line 26"/>
                <p:cNvSpPr>
                  <a:spLocks noChangeShapeType="1"/>
                </p:cNvSpPr>
                <p:nvPr/>
              </p:nvSpPr>
              <p:spPr bwMode="auto">
                <a:xfrm>
                  <a:off x="7508875" y="1200150"/>
                  <a:ext cx="568325" cy="0"/>
                </a:xfrm>
                <a:prstGeom prst="line">
                  <a:avLst/>
                </a:prstGeom>
                <a:noFill/>
                <a:ln w="28575">
                  <a:solidFill>
                    <a:schemeClr val="tx1"/>
                  </a:solidFill>
                  <a:round/>
                  <a:headEnd/>
                  <a:tailEnd/>
                </a:ln>
              </p:spPr>
              <p:txBody>
                <a:bodyPr/>
                <a:lstStyle/>
                <a:p>
                  <a:endParaRPr lang="es-ES_tradnl"/>
                </a:p>
              </p:txBody>
            </p:sp>
            <p:sp>
              <p:nvSpPr>
                <p:cNvPr id="143377" name="Line 27"/>
                <p:cNvSpPr>
                  <a:spLocks noChangeShapeType="1"/>
                </p:cNvSpPr>
                <p:nvPr/>
              </p:nvSpPr>
              <p:spPr bwMode="auto">
                <a:xfrm>
                  <a:off x="7508875" y="1952625"/>
                  <a:ext cx="568325" cy="0"/>
                </a:xfrm>
                <a:prstGeom prst="line">
                  <a:avLst/>
                </a:prstGeom>
                <a:noFill/>
                <a:ln w="28575">
                  <a:solidFill>
                    <a:schemeClr val="tx1"/>
                  </a:solidFill>
                  <a:round/>
                  <a:headEnd/>
                  <a:tailEnd/>
                </a:ln>
              </p:spPr>
              <p:txBody>
                <a:bodyPr/>
                <a:lstStyle/>
                <a:p>
                  <a:endParaRPr lang="es-ES_tradnl"/>
                </a:p>
              </p:txBody>
            </p:sp>
            <p:sp>
              <p:nvSpPr>
                <p:cNvPr id="143378" name="Line 28"/>
                <p:cNvSpPr>
                  <a:spLocks noChangeShapeType="1"/>
                </p:cNvSpPr>
                <p:nvPr/>
              </p:nvSpPr>
              <p:spPr bwMode="auto">
                <a:xfrm>
                  <a:off x="7508875" y="495300"/>
                  <a:ext cx="568325" cy="0"/>
                </a:xfrm>
                <a:prstGeom prst="line">
                  <a:avLst/>
                </a:prstGeom>
                <a:noFill/>
                <a:ln w="28575">
                  <a:solidFill>
                    <a:schemeClr val="tx1"/>
                  </a:solidFill>
                  <a:round/>
                  <a:headEnd/>
                  <a:tailEnd/>
                </a:ln>
              </p:spPr>
              <p:txBody>
                <a:bodyPr/>
                <a:lstStyle/>
                <a:p>
                  <a:endParaRPr lang="es-ES_tradnl"/>
                </a:p>
              </p:txBody>
            </p:sp>
            <p:sp>
              <p:nvSpPr>
                <p:cNvPr id="143379" name="Rectangle 31"/>
                <p:cNvSpPr>
                  <a:spLocks noChangeArrowheads="1"/>
                </p:cNvSpPr>
                <p:nvPr/>
              </p:nvSpPr>
              <p:spPr bwMode="auto">
                <a:xfrm>
                  <a:off x="7508875" y="469900"/>
                  <a:ext cx="569913" cy="720725"/>
                </a:xfrm>
                <a:prstGeom prst="rect">
                  <a:avLst/>
                </a:prstGeom>
                <a:solidFill>
                  <a:schemeClr val="bg1"/>
                </a:solidFill>
                <a:ln w="9525">
                  <a:solidFill>
                    <a:schemeClr val="tx1"/>
                  </a:solidFill>
                  <a:miter lim="800000"/>
                  <a:headEnd/>
                  <a:tailEnd/>
                </a:ln>
              </p:spPr>
              <p:txBody>
                <a:bodyPr wrap="none" anchor="ctr"/>
                <a:lstStyle/>
                <a:p>
                  <a:endParaRPr lang="es-ES_tradnl" sz="1800"/>
                </a:p>
              </p:txBody>
            </p:sp>
            <p:grpSp>
              <p:nvGrpSpPr>
                <p:cNvPr id="143380" name="Group 32"/>
                <p:cNvGrpSpPr>
                  <a:grpSpLocks/>
                </p:cNvGrpSpPr>
                <p:nvPr/>
              </p:nvGrpSpPr>
              <p:grpSpPr bwMode="auto">
                <a:xfrm>
                  <a:off x="7605713" y="569912"/>
                  <a:ext cx="341882" cy="488136"/>
                  <a:chOff x="2562" y="1298"/>
                  <a:chExt cx="227" cy="318"/>
                </a:xfrm>
              </p:grpSpPr>
              <p:sp>
                <p:nvSpPr>
                  <p:cNvPr id="143385"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43386"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43387"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43388"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43389"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grpSp>
            <p:sp>
              <p:nvSpPr>
                <p:cNvPr id="143381" name="Rectangle 42"/>
                <p:cNvSpPr>
                  <a:spLocks noChangeArrowheads="1"/>
                </p:cNvSpPr>
                <p:nvPr/>
              </p:nvSpPr>
              <p:spPr bwMode="auto">
                <a:xfrm>
                  <a:off x="7502525" y="501650"/>
                  <a:ext cx="581025" cy="2201863"/>
                </a:xfrm>
                <a:prstGeom prst="rect">
                  <a:avLst/>
                </a:prstGeom>
                <a:noFill/>
                <a:ln w="19050">
                  <a:solidFill>
                    <a:schemeClr val="tx1"/>
                  </a:solidFill>
                  <a:miter lim="800000"/>
                  <a:headEnd/>
                  <a:tailEnd/>
                </a:ln>
              </p:spPr>
              <p:txBody>
                <a:bodyPr wrap="none" anchor="ctr"/>
                <a:lstStyle/>
                <a:p>
                  <a:endParaRPr lang="es-ES_tradnl" sz="1800"/>
                </a:p>
              </p:txBody>
            </p:sp>
            <p:sp>
              <p:nvSpPr>
                <p:cNvPr id="143382" name="Rectangle 43"/>
                <p:cNvSpPr>
                  <a:spLocks noChangeArrowheads="1"/>
                </p:cNvSpPr>
                <p:nvPr/>
              </p:nvSpPr>
              <p:spPr bwMode="auto">
                <a:xfrm>
                  <a:off x="7458074" y="14288"/>
                  <a:ext cx="669925" cy="1172233"/>
                </a:xfrm>
                <a:prstGeom prst="rect">
                  <a:avLst/>
                </a:prstGeom>
                <a:solidFill>
                  <a:srgbClr val="969696"/>
                </a:solidFill>
                <a:ln w="9525">
                  <a:solidFill>
                    <a:schemeClr val="tx1"/>
                  </a:solidFill>
                  <a:miter lim="800000"/>
                  <a:headEnd/>
                  <a:tailEnd/>
                </a:ln>
              </p:spPr>
              <p:txBody>
                <a:bodyPr wrap="none" anchor="ctr"/>
                <a:lstStyle/>
                <a:p>
                  <a:endParaRPr lang="es-ES_tradnl" sz="1800"/>
                </a:p>
              </p:txBody>
            </p:sp>
            <p:sp>
              <p:nvSpPr>
                <p:cNvPr id="143383" name="Text Box 32"/>
                <p:cNvSpPr txBox="1">
                  <a:spLocks noChangeArrowheads="1"/>
                </p:cNvSpPr>
                <p:nvPr/>
              </p:nvSpPr>
              <p:spPr bwMode="auto">
                <a:xfrm>
                  <a:off x="8071343" y="1792027"/>
                  <a:ext cx="817562" cy="347126"/>
                </a:xfrm>
                <a:prstGeom prst="rect">
                  <a:avLst/>
                </a:prstGeom>
                <a:noFill/>
                <a:ln w="9525">
                  <a:noFill/>
                  <a:miter lim="800000"/>
                  <a:headEnd/>
                  <a:tailEnd/>
                </a:ln>
              </p:spPr>
              <p:txBody>
                <a:bodyPr>
                  <a:spAutoFit/>
                </a:bodyPr>
                <a:lstStyle/>
                <a:p>
                  <a:pPr>
                    <a:spcBef>
                      <a:spcPct val="50000"/>
                    </a:spcBef>
                  </a:pPr>
                  <a:r>
                    <a:rPr lang="es-ES" sz="1800">
                      <a:latin typeface="Arial" charset="0"/>
                    </a:rPr>
                    <a:t>40</a:t>
                  </a:r>
                </a:p>
              </p:txBody>
            </p:sp>
            <p:sp>
              <p:nvSpPr>
                <p:cNvPr id="143384" name="Text Box 32"/>
                <p:cNvSpPr txBox="1">
                  <a:spLocks noChangeArrowheads="1"/>
                </p:cNvSpPr>
                <p:nvPr/>
              </p:nvSpPr>
              <p:spPr bwMode="auto">
                <a:xfrm>
                  <a:off x="8086725" y="1035159"/>
                  <a:ext cx="819150" cy="347126"/>
                </a:xfrm>
                <a:prstGeom prst="rect">
                  <a:avLst/>
                </a:prstGeom>
                <a:noFill/>
                <a:ln w="9525">
                  <a:noFill/>
                  <a:miter lim="800000"/>
                  <a:headEnd/>
                  <a:tailEnd/>
                </a:ln>
              </p:spPr>
              <p:txBody>
                <a:bodyPr>
                  <a:spAutoFit/>
                </a:bodyPr>
                <a:lstStyle/>
                <a:p>
                  <a:pPr>
                    <a:spcBef>
                      <a:spcPct val="50000"/>
                    </a:spcBef>
                  </a:pPr>
                  <a:r>
                    <a:rPr lang="es-ES" sz="1800">
                      <a:latin typeface="Arial" charset="0"/>
                    </a:rPr>
                    <a:t>50</a:t>
                  </a:r>
                </a:p>
              </p:txBody>
            </p:sp>
          </p:grpSp>
          <p:sp>
            <p:nvSpPr>
              <p:cNvPr id="12" name="7 Elipse"/>
              <p:cNvSpPr/>
              <p:nvPr/>
            </p:nvSpPr>
            <p:spPr>
              <a:xfrm rot="10800000">
                <a:off x="1838502" y="121285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43366" name="44 Grupo"/>
            <p:cNvGrpSpPr>
              <a:grpSpLocks/>
            </p:cNvGrpSpPr>
            <p:nvPr/>
          </p:nvGrpSpPr>
          <p:grpSpPr bwMode="auto">
            <a:xfrm>
              <a:off x="3689852" y="1253307"/>
              <a:ext cx="812800" cy="307975"/>
              <a:chOff x="6903720" y="1206204"/>
              <a:chExt cx="720090" cy="286283"/>
            </a:xfrm>
          </p:grpSpPr>
          <p:sp>
            <p:nvSpPr>
              <p:cNvPr id="143367" name="49 CuadroTexto"/>
              <p:cNvSpPr txBox="1">
                <a:spLocks noChangeArrowheads="1"/>
              </p:cNvSpPr>
              <p:nvPr/>
            </p:nvSpPr>
            <p:spPr bwMode="auto">
              <a:xfrm>
                <a:off x="6903720" y="1206204"/>
                <a:ext cx="457200" cy="286283"/>
              </a:xfrm>
              <a:prstGeom prst="rect">
                <a:avLst/>
              </a:prstGeom>
              <a:noFill/>
              <a:ln w="9525">
                <a:noFill/>
                <a:miter lim="800000"/>
                <a:headEnd/>
                <a:tailEnd/>
              </a:ln>
            </p:spPr>
            <p:txBody>
              <a:bodyPr>
                <a:spAutoFit/>
              </a:bodyPr>
              <a:lstStyle/>
              <a:p>
                <a:r>
                  <a:rPr lang="es-ES_tradnl" sz="1400"/>
                  <a:t>   50</a:t>
                </a:r>
              </a:p>
            </p:txBody>
          </p:sp>
          <p:cxnSp>
            <p:nvCxnSpPr>
              <p:cNvPr id="143368" name="50 Conector recto de flecha"/>
              <p:cNvCxnSpPr>
                <a:cxnSpLocks noChangeShapeType="1"/>
              </p:cNvCxnSpPr>
              <p:nvPr/>
            </p:nvCxnSpPr>
            <p:spPr bwMode="auto">
              <a:xfrm>
                <a:off x="7280910" y="1354794"/>
                <a:ext cx="342900" cy="0"/>
              </a:xfrm>
              <a:prstGeom prst="straightConnector1">
                <a:avLst/>
              </a:prstGeom>
              <a:noFill/>
              <a:ln w="9525" algn="ctr">
                <a:solidFill>
                  <a:schemeClr val="tx1"/>
                </a:solidFill>
                <a:round/>
                <a:headEnd/>
                <a:tailEnd type="triangle" w="med" len="med"/>
              </a:ln>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1000" fill="hold"/>
                                        <p:tgtEl>
                                          <p:spTgt spid="247812"/>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fltVal val="0"/>
                                          </p:val>
                                        </p:tav>
                                        <p:tav tm="100000">
                                          <p:val>
                                            <p:strVal val="#ppt_w"/>
                                          </p:val>
                                        </p:tav>
                                      </p:tavLst>
                                    </p:anim>
                                    <p:anim calcmode="lin" valueType="num">
                                      <p:cBhvr>
                                        <p:cTn id="12" dur="2000" fill="hold"/>
                                        <p:tgtEl>
                                          <p:spTgt spid="2"/>
                                        </p:tgtEl>
                                        <p:attrNameLst>
                                          <p:attrName>ppt_h</p:attrName>
                                        </p:attrNameLst>
                                      </p:cBhvr>
                                      <p:tavLst>
                                        <p:tav tm="0">
                                          <p:val>
                                            <p:fltVal val="0"/>
                                          </p:val>
                                        </p:tav>
                                        <p:tav tm="100000">
                                          <p:val>
                                            <p:strVal val="#ppt_h"/>
                                          </p:val>
                                        </p:tav>
                                      </p:tavLst>
                                    </p:anim>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4" name="13 Rectángulo"/>
          <p:cNvSpPr/>
          <p:nvPr/>
        </p:nvSpPr>
        <p:spPr>
          <a:xfrm>
            <a:off x="808038" y="0"/>
            <a:ext cx="7718425"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pic>
        <p:nvPicPr>
          <p:cNvPr id="106499" name="Picture 3"/>
          <p:cNvPicPr>
            <a:picLocks noChangeAspect="1" noChangeArrowheads="1"/>
          </p:cNvPicPr>
          <p:nvPr/>
        </p:nvPicPr>
        <p:blipFill>
          <a:blip r:embed="rId2" cstate="print"/>
          <a:srcRect l="30096" t="26666" r="30782" b="49405"/>
          <a:stretch>
            <a:fillRect/>
          </a:stretch>
        </p:blipFill>
        <p:spPr bwMode="auto">
          <a:xfrm>
            <a:off x="903288" y="192088"/>
            <a:ext cx="7588250" cy="2609850"/>
          </a:xfrm>
          <a:prstGeom prst="rect">
            <a:avLst/>
          </a:prstGeom>
          <a:noFill/>
          <a:ln w="9525">
            <a:noFill/>
            <a:miter lim="800000"/>
            <a:headEnd/>
            <a:tailEnd/>
          </a:ln>
        </p:spPr>
      </p:pic>
      <p:pic>
        <p:nvPicPr>
          <p:cNvPr id="106500" name="Picture 2"/>
          <p:cNvPicPr>
            <a:picLocks noChangeAspect="1" noChangeArrowheads="1"/>
          </p:cNvPicPr>
          <p:nvPr/>
        </p:nvPicPr>
        <p:blipFill>
          <a:blip r:embed="rId3" cstate="print"/>
          <a:srcRect l="30399" t="31567" r="32193" b="50056"/>
          <a:stretch>
            <a:fillRect/>
          </a:stretch>
        </p:blipFill>
        <p:spPr bwMode="auto">
          <a:xfrm>
            <a:off x="962025" y="2427288"/>
            <a:ext cx="7291388" cy="2014537"/>
          </a:xfrm>
          <a:prstGeom prst="rect">
            <a:avLst/>
          </a:prstGeom>
          <a:noFill/>
          <a:ln w="9525">
            <a:noFill/>
            <a:miter lim="800000"/>
            <a:headEnd/>
            <a:tailEnd/>
          </a:ln>
        </p:spPr>
      </p:pic>
      <p:pic>
        <p:nvPicPr>
          <p:cNvPr id="106501" name="Picture 2"/>
          <p:cNvPicPr>
            <a:picLocks noChangeAspect="1" noChangeArrowheads="1"/>
          </p:cNvPicPr>
          <p:nvPr/>
        </p:nvPicPr>
        <p:blipFill>
          <a:blip r:embed="rId3" cstate="print"/>
          <a:srcRect l="30235" t="59676" r="30980" b="32973"/>
          <a:stretch>
            <a:fillRect/>
          </a:stretch>
        </p:blipFill>
        <p:spPr bwMode="auto">
          <a:xfrm>
            <a:off x="914400" y="4432300"/>
            <a:ext cx="7540625" cy="804863"/>
          </a:xfrm>
          <a:prstGeom prst="rect">
            <a:avLst/>
          </a:prstGeom>
          <a:noFill/>
          <a:ln w="9525">
            <a:noFill/>
            <a:miter lim="800000"/>
            <a:headEnd/>
            <a:tailEnd/>
          </a:ln>
        </p:spPr>
      </p:pic>
      <p:sp>
        <p:nvSpPr>
          <p:cNvPr id="15" name="14 Rectángulo"/>
          <p:cNvSpPr/>
          <p:nvPr/>
        </p:nvSpPr>
        <p:spPr>
          <a:xfrm>
            <a:off x="938213" y="320675"/>
            <a:ext cx="7458075" cy="1020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16" name="15 Rectángulo"/>
          <p:cNvSpPr/>
          <p:nvPr/>
        </p:nvSpPr>
        <p:spPr>
          <a:xfrm>
            <a:off x="938213" y="1497013"/>
            <a:ext cx="7458075" cy="37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17" name="16 Rectángulo"/>
          <p:cNvSpPr/>
          <p:nvPr/>
        </p:nvSpPr>
        <p:spPr>
          <a:xfrm>
            <a:off x="938213" y="2790825"/>
            <a:ext cx="7458075" cy="747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18" name="17 Rectángulo"/>
          <p:cNvSpPr/>
          <p:nvPr/>
        </p:nvSpPr>
        <p:spPr>
          <a:xfrm>
            <a:off x="938213" y="3657600"/>
            <a:ext cx="7458075" cy="39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19" name="18 Rectángulo"/>
          <p:cNvSpPr/>
          <p:nvPr/>
        </p:nvSpPr>
        <p:spPr>
          <a:xfrm>
            <a:off x="938213" y="4537075"/>
            <a:ext cx="7458075" cy="747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20" name="19 Rectángulo"/>
          <p:cNvSpPr/>
          <p:nvPr/>
        </p:nvSpPr>
        <p:spPr>
          <a:xfrm>
            <a:off x="938213" y="1935163"/>
            <a:ext cx="7458075"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21" name="20 Rectángulo"/>
          <p:cNvSpPr/>
          <p:nvPr/>
        </p:nvSpPr>
        <p:spPr>
          <a:xfrm>
            <a:off x="938213" y="4060825"/>
            <a:ext cx="7458075" cy="39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16"/>
                                        </p:tgtEl>
                                      </p:cBhvr>
                                    </p:animEffect>
                                    <p:set>
                                      <p:cBhvr>
                                        <p:cTn id="12" dur="1" fill="hold">
                                          <p:stCondLst>
                                            <p:cond delay="19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20"/>
                                        </p:tgtEl>
                                      </p:cBhvr>
                                    </p:animEffect>
                                    <p:set>
                                      <p:cBhvr>
                                        <p:cTn id="17" dur="1" fill="hold">
                                          <p:stCondLst>
                                            <p:cond delay="19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000"/>
                                        <p:tgtEl>
                                          <p:spTgt spid="17"/>
                                        </p:tgtEl>
                                      </p:cBhvr>
                                    </p:animEffect>
                                    <p:set>
                                      <p:cBhvr>
                                        <p:cTn id="22" dur="1" fill="hold">
                                          <p:stCondLst>
                                            <p:cond delay="19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2000"/>
                                        <p:tgtEl>
                                          <p:spTgt spid="18"/>
                                        </p:tgtEl>
                                      </p:cBhvr>
                                    </p:animEffect>
                                    <p:set>
                                      <p:cBhvr>
                                        <p:cTn id="27" dur="1" fill="hold">
                                          <p:stCondLst>
                                            <p:cond delay="19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2000"/>
                                        <p:tgtEl>
                                          <p:spTgt spid="21"/>
                                        </p:tgtEl>
                                      </p:cBhvr>
                                    </p:animEffect>
                                    <p:set>
                                      <p:cBhvr>
                                        <p:cTn id="32" dur="1" fill="hold">
                                          <p:stCondLst>
                                            <p:cond delay="19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9"/>
                                        </p:tgtEl>
                                      </p:cBhvr>
                                    </p:animEffect>
                                    <p:set>
                                      <p:cBhvr>
                                        <p:cTn id="37"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graphicFrame>
        <p:nvGraphicFramePr>
          <p:cNvPr id="22569" name="Group 41"/>
          <p:cNvGraphicFramePr>
            <a:graphicFrameLocks noGrp="1"/>
          </p:cNvGraphicFramePr>
          <p:nvPr/>
        </p:nvGraphicFramePr>
        <p:xfrm>
          <a:off x="609600" y="2286000"/>
          <a:ext cx="8001000" cy="3509963"/>
        </p:xfrm>
        <a:graphic>
          <a:graphicData uri="http://schemas.openxmlformats.org/drawingml/2006/table">
            <a:tbl>
              <a:tblPr/>
              <a:tblGrid>
                <a:gridCol w="2000250"/>
                <a:gridCol w="2000250"/>
                <a:gridCol w="2000250"/>
                <a:gridCol w="2000250"/>
              </a:tblGrid>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chemeClr val="tx1"/>
                          </a:solidFill>
                          <a:effectLst/>
                          <a:latin typeface="Times New Roman" pitchFamily="18" charset="0"/>
                        </a:rPr>
                        <a:t>Volumen del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chemeClr val="tx1"/>
                          </a:solidFill>
                          <a:effectLst/>
                          <a:latin typeface="Times New Roman" pitchFamily="18" charset="0"/>
                        </a:rPr>
                        <a:t>Líquido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(cm</a:t>
                      </a:r>
                      <a:r>
                        <a:rPr kumimoji="0" lang="es-ES" sz="2000" b="0" i="0" u="none" strike="noStrike" cap="none" normalizeH="0" baseline="30000" dirty="0" smtClean="0">
                          <a:ln>
                            <a:noFill/>
                          </a:ln>
                          <a:solidFill>
                            <a:schemeClr val="tx1"/>
                          </a:solidFill>
                          <a:effectLst/>
                          <a:latin typeface="Times New Roman" pitchFamily="18" charset="0"/>
                        </a:rPr>
                        <a:t>3</a:t>
                      </a:r>
                      <a:r>
                        <a:rPr kumimoji="0" lang="es-ES" sz="2000" b="0" i="0" u="none" strike="noStrike" cap="none" normalizeH="0" baseline="0" dirty="0" smtClean="0">
                          <a:ln>
                            <a:noFill/>
                          </a:ln>
                          <a:solidFill>
                            <a:schemeClr val="tx1"/>
                          </a:solidFill>
                          <a:effectLst/>
                          <a:latin typeface="Times New Roman" pitchFamily="18" charset="0"/>
                        </a:rPr>
                        <a:t>)</a:t>
                      </a:r>
                      <a:endParaRPr kumimoji="0" lang="es-ES" sz="2400" b="1" i="0" u="none" strike="noStrike" cap="none" normalizeH="0" baseline="0" dirty="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Peso en el aire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Peso en el agua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Empuje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smtClean="0">
                          <a:ln>
                            <a:noFill/>
                          </a:ln>
                          <a:solidFill>
                            <a:schemeClr val="tx1"/>
                          </a:solidFill>
                          <a:effectLst/>
                          <a:latin typeface="Times New Roman" pitchFamily="18" charset="0"/>
                        </a:rPr>
                        <a:t>(pondios)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752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400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54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600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54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800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smtClean="0">
                          <a:ln>
                            <a:noFill/>
                          </a:ln>
                          <a:solidFill>
                            <a:schemeClr val="tx1"/>
                          </a:solidFill>
                          <a:effectLst/>
                          <a:latin typeface="Times New Roman" pitchFamily="18" charset="0"/>
                        </a:rPr>
                        <a:t>54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r>
            </a:tbl>
          </a:graphicData>
        </a:graphic>
      </p:graphicFrame>
      <p:sp>
        <p:nvSpPr>
          <p:cNvPr id="22570" name="Rectangle 42"/>
          <p:cNvSpPr>
            <a:spLocks noChangeArrowheads="1"/>
          </p:cNvSpPr>
          <p:nvPr/>
        </p:nvSpPr>
        <p:spPr bwMode="auto">
          <a:xfrm>
            <a:off x="766763" y="3719513"/>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22571" name="Rectangle 43"/>
          <p:cNvSpPr>
            <a:spLocks noChangeArrowheads="1"/>
          </p:cNvSpPr>
          <p:nvPr/>
        </p:nvSpPr>
        <p:spPr bwMode="auto">
          <a:xfrm>
            <a:off x="766763" y="4448175"/>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22572" name="Rectangle 44"/>
          <p:cNvSpPr>
            <a:spLocks noChangeArrowheads="1"/>
          </p:cNvSpPr>
          <p:nvPr/>
        </p:nvSpPr>
        <p:spPr bwMode="auto">
          <a:xfrm>
            <a:off x="6837363" y="3719513"/>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22573" name="Rectangle 45"/>
          <p:cNvSpPr>
            <a:spLocks noChangeArrowheads="1"/>
          </p:cNvSpPr>
          <p:nvPr/>
        </p:nvSpPr>
        <p:spPr bwMode="auto">
          <a:xfrm>
            <a:off x="6837363" y="4448175"/>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22574" name="Rectangle 46"/>
          <p:cNvSpPr>
            <a:spLocks noChangeArrowheads="1"/>
          </p:cNvSpPr>
          <p:nvPr/>
        </p:nvSpPr>
        <p:spPr bwMode="auto">
          <a:xfrm>
            <a:off x="3213100" y="3706813"/>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2575" name="Rectangle 47"/>
          <p:cNvSpPr>
            <a:spLocks noChangeArrowheads="1"/>
          </p:cNvSpPr>
          <p:nvPr/>
        </p:nvSpPr>
        <p:spPr bwMode="auto">
          <a:xfrm>
            <a:off x="3213100" y="4448175"/>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2576" name="Rectangle 48"/>
          <p:cNvSpPr>
            <a:spLocks noChangeArrowheads="1"/>
          </p:cNvSpPr>
          <p:nvPr/>
        </p:nvSpPr>
        <p:spPr bwMode="auto">
          <a:xfrm>
            <a:off x="5160963" y="3706813"/>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2577" name="Rectangle 49"/>
          <p:cNvSpPr>
            <a:spLocks noChangeArrowheads="1"/>
          </p:cNvSpPr>
          <p:nvPr/>
        </p:nvSpPr>
        <p:spPr bwMode="auto">
          <a:xfrm>
            <a:off x="5160963" y="4448175"/>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2578" name="Rectangle 50"/>
          <p:cNvSpPr>
            <a:spLocks noChangeArrowheads="1"/>
          </p:cNvSpPr>
          <p:nvPr/>
        </p:nvSpPr>
        <p:spPr bwMode="auto">
          <a:xfrm>
            <a:off x="766763" y="5153025"/>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22579" name="Rectangle 51"/>
          <p:cNvSpPr>
            <a:spLocks noChangeArrowheads="1"/>
          </p:cNvSpPr>
          <p:nvPr/>
        </p:nvSpPr>
        <p:spPr bwMode="auto">
          <a:xfrm>
            <a:off x="6837363" y="5153025"/>
            <a:ext cx="1668462" cy="555625"/>
          </a:xfrm>
          <a:prstGeom prst="rect">
            <a:avLst/>
          </a:prstGeom>
          <a:solidFill>
            <a:srgbClr val="B3FFFF"/>
          </a:solidFill>
          <a:ln w="9525">
            <a:noFill/>
            <a:miter lim="800000"/>
            <a:headEnd/>
            <a:tailEnd/>
          </a:ln>
        </p:spPr>
        <p:txBody>
          <a:bodyPr wrap="none" anchor="ctr"/>
          <a:lstStyle/>
          <a:p>
            <a:endParaRPr lang="es-ES_tradnl"/>
          </a:p>
        </p:txBody>
      </p:sp>
      <p:sp>
        <p:nvSpPr>
          <p:cNvPr id="22580" name="Rectangle 52"/>
          <p:cNvSpPr>
            <a:spLocks noChangeArrowheads="1"/>
          </p:cNvSpPr>
          <p:nvPr/>
        </p:nvSpPr>
        <p:spPr bwMode="auto">
          <a:xfrm>
            <a:off x="3213100" y="5153025"/>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2581" name="Rectangle 53"/>
          <p:cNvSpPr>
            <a:spLocks noChangeArrowheads="1"/>
          </p:cNvSpPr>
          <p:nvPr/>
        </p:nvSpPr>
        <p:spPr bwMode="auto">
          <a:xfrm>
            <a:off x="5160963" y="5153025"/>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16" name="Text Box 26"/>
          <p:cNvSpPr txBox="1">
            <a:spLocks noChangeArrowheads="1"/>
          </p:cNvSpPr>
          <p:nvPr/>
        </p:nvSpPr>
        <p:spPr bwMode="auto">
          <a:xfrm>
            <a:off x="0" y="0"/>
            <a:ext cx="9144000" cy="830263"/>
          </a:xfrm>
          <a:prstGeom prst="rect">
            <a:avLst/>
          </a:prstGeom>
          <a:solidFill>
            <a:srgbClr val="002060"/>
          </a:solidFill>
          <a:ln w="9525">
            <a:noFill/>
            <a:miter lim="800000"/>
            <a:headEnd/>
            <a:tailEnd/>
          </a:ln>
        </p:spPr>
        <p:txBody>
          <a:bodyPr>
            <a:spAutoFit/>
          </a:bodyPr>
          <a:lstStyle/>
          <a:p>
            <a:pPr algn="ctr">
              <a:spcBef>
                <a:spcPct val="50000"/>
              </a:spcBef>
              <a:defRPr/>
            </a:pPr>
            <a:r>
              <a:rPr lang="es-ES" sz="4800" b="1" dirty="0">
                <a:solidFill>
                  <a:srgbClr val="FFFF00"/>
                </a:solidFill>
                <a:latin typeface="+mn-lt"/>
              </a:rPr>
              <a:t>RESULTADOS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57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57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57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57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57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57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57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57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257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258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58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25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70" grpId="0" animBg="1"/>
      <p:bldP spid="22571" grpId="0" animBg="1"/>
      <p:bldP spid="22572" grpId="0" animBg="1"/>
      <p:bldP spid="22573" grpId="0" animBg="1"/>
      <p:bldP spid="22574" grpId="0" animBg="1"/>
      <p:bldP spid="22575" grpId="0" animBg="1"/>
      <p:bldP spid="22576" grpId="0" animBg="1"/>
      <p:bldP spid="22577" grpId="0" animBg="1"/>
      <p:bldP spid="22578" grpId="0" animBg="1"/>
      <p:bldP spid="22579" grpId="0" animBg="1"/>
      <p:bldP spid="22580" grpId="0" animBg="1"/>
      <p:bldP spid="22581"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89091" name="Rectangle 3"/>
          <p:cNvSpPr>
            <a:spLocks noGrp="1" noChangeArrowheads="1"/>
          </p:cNvSpPr>
          <p:nvPr>
            <p:ph type="subTitle" idx="1"/>
          </p:nvPr>
        </p:nvSpPr>
        <p:spPr>
          <a:xfrm>
            <a:off x="250825" y="1912938"/>
            <a:ext cx="8610600" cy="2209800"/>
          </a:xfrm>
          <a:solidFill>
            <a:schemeClr val="bg1"/>
          </a:solidFill>
          <a:ln w="28575">
            <a:solidFill>
              <a:schemeClr val="tx1"/>
            </a:solidFill>
          </a:ln>
        </p:spPr>
        <p:txBody>
          <a:bodyPr/>
          <a:lstStyle/>
          <a:p>
            <a:pPr eaLnBrk="1" hangingPunct="1"/>
            <a:r>
              <a:rPr lang="es-ES" sz="4000" b="1" smtClean="0">
                <a:solidFill>
                  <a:srgbClr val="009900"/>
                </a:solidFill>
                <a:latin typeface="Calibri" pitchFamily="34" charset="0"/>
              </a:rPr>
              <a:t>El empuje </a:t>
            </a:r>
            <a:r>
              <a:rPr lang="es-ES" sz="4000" b="1" smtClean="0">
                <a:solidFill>
                  <a:srgbClr val="FF0000"/>
                </a:solidFill>
                <a:latin typeface="Calibri" pitchFamily="34" charset="0"/>
              </a:rPr>
              <a:t>no</a:t>
            </a:r>
            <a:r>
              <a:rPr lang="es-ES" sz="4000" b="1" smtClean="0">
                <a:solidFill>
                  <a:srgbClr val="009900"/>
                </a:solidFill>
                <a:latin typeface="Calibri" pitchFamily="34" charset="0"/>
              </a:rPr>
              <a:t> depende</a:t>
            </a:r>
          </a:p>
          <a:p>
            <a:pPr eaLnBrk="1" hangingPunct="1"/>
            <a:r>
              <a:rPr lang="es-ES" sz="4000" b="1" smtClean="0">
                <a:solidFill>
                  <a:srgbClr val="009900"/>
                </a:solidFill>
                <a:latin typeface="Calibri" pitchFamily="34" charset="0"/>
              </a:rPr>
              <a:t>del volumen del líquido</a:t>
            </a:r>
          </a:p>
          <a:p>
            <a:pPr eaLnBrk="1" hangingPunct="1"/>
            <a:r>
              <a:rPr lang="es-ES" sz="4000" b="1" smtClean="0">
                <a:solidFill>
                  <a:srgbClr val="009900"/>
                </a:solidFill>
                <a:latin typeface="Calibri" pitchFamily="34" charset="0"/>
              </a:rPr>
              <a:t>en el que se sumerge el cuerpo.</a:t>
            </a:r>
          </a:p>
        </p:txBody>
      </p:sp>
      <p:sp>
        <p:nvSpPr>
          <p:cNvPr id="4" name="Text Box 26"/>
          <p:cNvSpPr txBox="1">
            <a:spLocks noChangeArrowheads="1"/>
          </p:cNvSpPr>
          <p:nvPr/>
        </p:nvSpPr>
        <p:spPr bwMode="auto">
          <a:xfrm>
            <a:off x="0" y="0"/>
            <a:ext cx="9144000" cy="830263"/>
          </a:xfrm>
          <a:prstGeom prst="rect">
            <a:avLst/>
          </a:prstGeom>
          <a:solidFill>
            <a:srgbClr val="002060"/>
          </a:solidFill>
          <a:ln w="9525">
            <a:noFill/>
            <a:miter lim="800000"/>
            <a:headEnd/>
            <a:tailEnd/>
          </a:ln>
        </p:spPr>
        <p:txBody>
          <a:bodyPr>
            <a:spAutoFit/>
          </a:bodyPr>
          <a:lstStyle/>
          <a:p>
            <a:pPr algn="ctr">
              <a:spcBef>
                <a:spcPct val="50000"/>
              </a:spcBef>
              <a:defRPr/>
            </a:pPr>
            <a:r>
              <a:rPr lang="es-ES" sz="4800" b="1" dirty="0">
                <a:solidFill>
                  <a:srgbClr val="FFFF00"/>
                </a:solidFill>
                <a:latin typeface="+mn-lt"/>
              </a:rPr>
              <a:t>CONCLUSIÓN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091"/>
                                        </p:tgtEl>
                                        <p:attrNameLst>
                                          <p:attrName>style.visibility</p:attrName>
                                        </p:attrNameLst>
                                      </p:cBhvr>
                                      <p:to>
                                        <p:strVal val="visible"/>
                                      </p:to>
                                    </p:set>
                                    <p:animEffect transition="in" filter="fade">
                                      <p:cBhvr>
                                        <p:cTn id="7" dur="1000"/>
                                        <p:tgtEl>
                                          <p:spTgt spid="89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1257300" y="4035425"/>
            <a:ext cx="6934200" cy="1262063"/>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es-ES" sz="4000" b="1">
                <a:solidFill>
                  <a:srgbClr val="009900"/>
                </a:solidFill>
              </a:rPr>
              <a:t>EL PESO DEL SÓLIDO</a:t>
            </a:r>
          </a:p>
          <a:p>
            <a:pPr algn="ctr">
              <a:spcBef>
                <a:spcPct val="50000"/>
              </a:spcBef>
            </a:pPr>
            <a:r>
              <a:rPr lang="es-ES" b="1">
                <a:solidFill>
                  <a:srgbClr val="009900"/>
                </a:solidFill>
              </a:rPr>
              <a:t>(su densidad)</a:t>
            </a:r>
            <a:endParaRPr lang="es-ES" sz="4400" b="1">
              <a:solidFill>
                <a:srgbClr val="009900"/>
              </a:solidFill>
            </a:endParaRPr>
          </a:p>
        </p:txBody>
      </p:sp>
      <p:sp>
        <p:nvSpPr>
          <p:cNvPr id="146435" name="Rectangle 2"/>
          <p:cNvSpPr>
            <a:spLocks noGrp="1" noChangeArrowheads="1"/>
          </p:cNvSpPr>
          <p:nvPr>
            <p:ph type="ctrTitle"/>
          </p:nvPr>
        </p:nvSpPr>
        <p:spPr>
          <a:xfrm>
            <a:off x="708025" y="868363"/>
            <a:ext cx="7772400" cy="2709862"/>
          </a:xfrm>
          <a:solidFill>
            <a:schemeClr val="bg1"/>
          </a:solidFill>
          <a:ln>
            <a:solidFill>
              <a:schemeClr val="tx1"/>
            </a:solidFill>
          </a:ln>
        </p:spPr>
        <p:txBody>
          <a:bodyPr/>
          <a:lstStyle/>
          <a:p>
            <a:pPr eaLnBrk="1" hangingPunct="1"/>
            <a:r>
              <a:rPr lang="es-ES" sz="6600" b="1" smtClean="0">
                <a:solidFill>
                  <a:srgbClr val="FF0000"/>
                </a:solidFill>
              </a:rPr>
              <a:t>4</a:t>
            </a:r>
            <a:r>
              <a:rPr lang="es-ES" sz="4000" smtClean="0"/>
              <a:t/>
            </a:r>
            <a:br>
              <a:rPr lang="es-ES" sz="4000" smtClean="0"/>
            </a:br>
            <a:r>
              <a:rPr lang="es-ES" sz="4000" b="1" smtClean="0">
                <a:solidFill>
                  <a:schemeClr val="accent2"/>
                </a:solidFill>
              </a:rPr>
              <a:t>ESTUDIO DE LA VARIACIÓN DEL EMPUJE CON:</a:t>
            </a:r>
            <a:endParaRPr lang="es-ES" sz="4000" b="1" smtClean="0">
              <a:solidFill>
                <a:srgbClr val="0099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1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162819" name="Rectangle 1027"/>
          <p:cNvSpPr>
            <a:spLocks noGrp="1" noChangeArrowheads="1"/>
          </p:cNvSpPr>
          <p:nvPr>
            <p:ph type="subTitle" idx="1"/>
          </p:nvPr>
        </p:nvSpPr>
        <p:spPr>
          <a:xfrm>
            <a:off x="685800" y="1687513"/>
            <a:ext cx="7723188" cy="3657600"/>
          </a:xfrm>
          <a:solidFill>
            <a:schemeClr val="bg1"/>
          </a:solidFill>
          <a:ln>
            <a:solidFill>
              <a:schemeClr val="tx1"/>
            </a:solidFill>
          </a:ln>
        </p:spPr>
        <p:txBody>
          <a:bodyPr/>
          <a:lstStyle/>
          <a:p>
            <a:pPr eaLnBrk="1" hangingPunct="1"/>
            <a:r>
              <a:rPr lang="es-ES" sz="4400" b="1" smtClean="0">
                <a:solidFill>
                  <a:schemeClr val="accent2"/>
                </a:solidFill>
                <a:latin typeface="Calibri" pitchFamily="34" charset="0"/>
              </a:rPr>
              <a:t>Cuerpos de igual volumen pero de distinto peso, y por lo tanto de distinta densidad, se sumergirán en un mismo líquido.</a:t>
            </a:r>
          </a:p>
        </p:txBody>
      </p:sp>
      <p:sp>
        <p:nvSpPr>
          <p:cNvPr id="4" name="Rectangle 2"/>
          <p:cNvSpPr txBox="1">
            <a:spLocks noChangeArrowheads="1"/>
          </p:cNvSpPr>
          <p:nvPr/>
        </p:nvSpPr>
        <p:spPr bwMode="auto">
          <a:xfrm>
            <a:off x="0" y="0"/>
            <a:ext cx="9144000" cy="917575"/>
          </a:xfrm>
          <a:prstGeom prst="rect">
            <a:avLst/>
          </a:prstGeom>
          <a:solidFill>
            <a:srgbClr val="002060"/>
          </a:solidFill>
          <a:ln w="9525">
            <a:solidFill>
              <a:schemeClr val="tx1"/>
            </a:solidFill>
            <a:miter lim="800000"/>
            <a:headEnd/>
            <a:tailEnd/>
          </a:ln>
        </p:spPr>
        <p:txBody>
          <a:bodyPr anchor="ctr"/>
          <a:lstStyle/>
          <a:p>
            <a:pPr algn="ctr">
              <a:defRPr/>
            </a:pPr>
            <a:r>
              <a:rPr lang="es-ES" sz="4800" b="1" kern="0">
                <a:solidFill>
                  <a:srgbClr val="FFFF00"/>
                </a:solidFill>
                <a:latin typeface="+mj-lt"/>
                <a:ea typeface="+mj-ea"/>
                <a:cs typeface="+mj-cs"/>
              </a:rPr>
              <a:t>DISEÑO</a:t>
            </a:r>
            <a:endParaRPr lang="es-ES" sz="4800" b="1" kern="0" dirty="0">
              <a:solidFill>
                <a:srgbClr val="FFFF00"/>
              </a:solidFill>
              <a:latin typeface="+mj-lt"/>
              <a:ea typeface="+mj-ea"/>
              <a:cs typeface="+mj-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Effect transition="in" filter="fade">
                                      <p:cBhvr>
                                        <p:cTn id="7" dur="1000"/>
                                        <p:tgtEl>
                                          <p:spTgt spid="1628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pic>
        <p:nvPicPr>
          <p:cNvPr id="148482" name="Picture 2" descr="100_1471"/>
          <p:cNvPicPr>
            <a:picLocks noChangeAspect="1" noChangeArrowheads="1"/>
          </p:cNvPicPr>
          <p:nvPr/>
        </p:nvPicPr>
        <p:blipFill>
          <a:blip r:embed="rId2" cstate="print"/>
          <a:srcRect l="29546" t="6862" r="26167" b="2191"/>
          <a:stretch>
            <a:fillRect/>
          </a:stretch>
        </p:blipFill>
        <p:spPr bwMode="auto">
          <a:xfrm>
            <a:off x="1979613" y="0"/>
            <a:ext cx="4452937" cy="6858000"/>
          </a:xfrm>
          <a:prstGeom prst="rect">
            <a:avLst/>
          </a:prstGeom>
          <a:noFill/>
          <a:ln w="28575">
            <a:solidFill>
              <a:schemeClr val="tx1"/>
            </a:solidFill>
            <a:miter lim="800000"/>
            <a:headEnd/>
            <a:tailEnd/>
          </a:ln>
        </p:spPr>
      </p:pic>
      <p:sp>
        <p:nvSpPr>
          <p:cNvPr id="148483" name="Text Box 4"/>
          <p:cNvSpPr txBox="1">
            <a:spLocks noChangeArrowheads="1"/>
          </p:cNvSpPr>
          <p:nvPr/>
        </p:nvSpPr>
        <p:spPr bwMode="auto">
          <a:xfrm>
            <a:off x="2124075" y="5157788"/>
            <a:ext cx="1871663" cy="396875"/>
          </a:xfrm>
          <a:prstGeom prst="rect">
            <a:avLst/>
          </a:prstGeom>
          <a:noFill/>
          <a:ln w="9525">
            <a:noFill/>
            <a:miter lim="800000"/>
            <a:headEnd/>
            <a:tailEnd/>
          </a:ln>
        </p:spPr>
        <p:txBody>
          <a:bodyPr>
            <a:spAutoFit/>
          </a:bodyPr>
          <a:lstStyle/>
          <a:p>
            <a:pPr>
              <a:spcBef>
                <a:spcPct val="50000"/>
              </a:spcBef>
            </a:pPr>
            <a:r>
              <a:rPr lang="es-ES" sz="2000" b="1">
                <a:solidFill>
                  <a:srgbClr val="FF3300"/>
                </a:solidFill>
                <a:latin typeface="Arial" charset="0"/>
              </a:rPr>
              <a:t>d = 8,2 g/cm</a:t>
            </a:r>
            <a:r>
              <a:rPr lang="es-ES" sz="2000" b="1" baseline="30000">
                <a:solidFill>
                  <a:srgbClr val="FF3300"/>
                </a:solidFill>
                <a:latin typeface="Arial" charset="0"/>
              </a:rPr>
              <a:t>3</a:t>
            </a:r>
            <a:endParaRPr lang="es-ES" sz="2000" b="1">
              <a:solidFill>
                <a:srgbClr val="FF3300"/>
              </a:solidFill>
              <a:latin typeface="Arial" charset="0"/>
            </a:endParaRPr>
          </a:p>
        </p:txBody>
      </p:sp>
      <p:grpSp>
        <p:nvGrpSpPr>
          <p:cNvPr id="2" name="72 Grupo"/>
          <p:cNvGrpSpPr>
            <a:grpSpLocks/>
          </p:cNvGrpSpPr>
          <p:nvPr/>
        </p:nvGrpSpPr>
        <p:grpSpPr bwMode="auto">
          <a:xfrm>
            <a:off x="2682875" y="0"/>
            <a:ext cx="3079750" cy="3079750"/>
            <a:chOff x="2683044" y="0"/>
            <a:chExt cx="3080084" cy="3080084"/>
          </a:xfrm>
        </p:grpSpPr>
        <p:grpSp>
          <p:nvGrpSpPr>
            <p:cNvPr id="148485" name="35 Grupo"/>
            <p:cNvGrpSpPr>
              <a:grpSpLocks/>
            </p:cNvGrpSpPr>
            <p:nvPr/>
          </p:nvGrpSpPr>
          <p:grpSpPr bwMode="auto">
            <a:xfrm>
              <a:off x="2683044" y="0"/>
              <a:ext cx="3080084" cy="3080084"/>
              <a:chOff x="1768644" y="1143000"/>
              <a:chExt cx="3080084" cy="3080084"/>
            </a:xfrm>
          </p:grpSpPr>
          <p:sp>
            <p:nvSpPr>
              <p:cNvPr id="37" name="36 Elipse"/>
              <p:cNvSpPr/>
              <p:nvPr/>
            </p:nvSpPr>
            <p:spPr bwMode="auto">
              <a:xfrm rot="10800000">
                <a:off x="1768644" y="1143000"/>
                <a:ext cx="3080084" cy="3080084"/>
              </a:xfrm>
              <a:prstGeom prst="ellipse">
                <a:avLst/>
              </a:prstGeom>
              <a:solidFill>
                <a:srgbClr val="FFFFFF"/>
              </a:solidFill>
              <a:ln w="9525" cap="flat" cmpd="sng" algn="ctr">
                <a:solidFill>
                  <a:srgbClr val="000000"/>
                </a:solidFill>
                <a:prstDash val="solid"/>
                <a:round/>
                <a:headEnd type="none" w="med" len="med"/>
                <a:tailEnd type="none" w="med" len="med"/>
              </a:ln>
              <a:effectLst/>
            </p:spPr>
            <p:txBody>
              <a:bodyPr wrap="none"/>
              <a:lstStyle/>
              <a:p>
                <a:pPr>
                  <a:defRPr/>
                </a:pPr>
                <a:endParaRPr lang="es-ES_tradnl" kern="0">
                  <a:solidFill>
                    <a:srgbClr val="000000"/>
                  </a:solidFill>
                  <a:latin typeface="Times New Roman" charset="0"/>
                </a:endParaRPr>
              </a:p>
            </p:txBody>
          </p:sp>
          <p:grpSp>
            <p:nvGrpSpPr>
              <p:cNvPr id="148490" name="46 Grupo"/>
              <p:cNvGrpSpPr>
                <a:grpSpLocks/>
              </p:cNvGrpSpPr>
              <p:nvPr/>
            </p:nvGrpSpPr>
            <p:grpSpPr bwMode="auto">
              <a:xfrm>
                <a:off x="2970296" y="1301667"/>
                <a:ext cx="1562264" cy="2861259"/>
                <a:chOff x="7458074" y="14288"/>
                <a:chExt cx="1447801" cy="2689225"/>
              </a:xfrm>
            </p:grpSpPr>
            <p:sp>
              <p:nvSpPr>
                <p:cNvPr id="40" name="Rectangle 42"/>
                <p:cNvSpPr>
                  <a:spLocks noChangeArrowheads="1"/>
                </p:cNvSpPr>
                <p:nvPr/>
              </p:nvSpPr>
              <p:spPr bwMode="auto">
                <a:xfrm>
                  <a:off x="7502415" y="502336"/>
                  <a:ext cx="581182" cy="2201013"/>
                </a:xfrm>
                <a:prstGeom prst="rect">
                  <a:avLst/>
                </a:prstGeom>
                <a:solidFill>
                  <a:srgbClr val="FFFFFF"/>
                </a:solidFill>
                <a:ln w="19050">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41" name="Rectangle 4"/>
                <p:cNvSpPr>
                  <a:spLocks noChangeArrowheads="1"/>
                </p:cNvSpPr>
                <p:nvPr/>
              </p:nvSpPr>
              <p:spPr bwMode="auto">
                <a:xfrm>
                  <a:off x="7505357" y="1961720"/>
                  <a:ext cx="572354" cy="726707"/>
                </a:xfrm>
                <a:prstGeom prst="rect">
                  <a:avLst/>
                </a:prstGeom>
                <a:solidFill>
                  <a:srgbClr val="C00000"/>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42" name="Rectangle 5"/>
                <p:cNvSpPr>
                  <a:spLocks noChangeArrowheads="1"/>
                </p:cNvSpPr>
                <p:nvPr/>
              </p:nvSpPr>
              <p:spPr bwMode="auto">
                <a:xfrm>
                  <a:off x="7505357" y="1200692"/>
                  <a:ext cx="575296" cy="752075"/>
                </a:xfrm>
                <a:prstGeom prst="rect">
                  <a:avLst/>
                </a:prstGeom>
                <a:solidFill>
                  <a:srgbClr val="FFFFFF"/>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grpSp>
              <p:nvGrpSpPr>
                <p:cNvPr id="148495" name="Group 6"/>
                <p:cNvGrpSpPr>
                  <a:grpSpLocks/>
                </p:cNvGrpSpPr>
                <p:nvPr/>
              </p:nvGrpSpPr>
              <p:grpSpPr bwMode="auto">
                <a:xfrm>
                  <a:off x="7594598" y="1356687"/>
                  <a:ext cx="341180" cy="418715"/>
                  <a:chOff x="2562" y="1344"/>
                  <a:chExt cx="227" cy="272"/>
                </a:xfrm>
              </p:grpSpPr>
              <p:sp>
                <p:nvSpPr>
                  <p:cNvPr id="63" name="Line 8"/>
                  <p:cNvSpPr>
                    <a:spLocks noChangeShapeType="1"/>
                  </p:cNvSpPr>
                  <p:nvPr/>
                </p:nvSpPr>
                <p:spPr bwMode="auto">
                  <a:xfrm>
                    <a:off x="2562" y="1344"/>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4" name="Line 10"/>
                  <p:cNvSpPr>
                    <a:spLocks noChangeShapeType="1"/>
                  </p:cNvSpPr>
                  <p:nvPr/>
                </p:nvSpPr>
                <p:spPr bwMode="auto">
                  <a:xfrm>
                    <a:off x="2562" y="1438"/>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5" name="Line 12"/>
                  <p:cNvSpPr>
                    <a:spLocks noChangeShapeType="1"/>
                  </p:cNvSpPr>
                  <p:nvPr/>
                </p:nvSpPr>
                <p:spPr bwMode="auto">
                  <a:xfrm>
                    <a:off x="2562" y="1525"/>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6" name="Line 14"/>
                  <p:cNvSpPr>
                    <a:spLocks noChangeShapeType="1"/>
                  </p:cNvSpPr>
                  <p:nvPr/>
                </p:nvSpPr>
                <p:spPr bwMode="auto">
                  <a:xfrm>
                    <a:off x="2562" y="1616"/>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grpSp>
              <p:nvGrpSpPr>
                <p:cNvPr id="148496" name="Group 16"/>
                <p:cNvGrpSpPr>
                  <a:grpSpLocks/>
                </p:cNvGrpSpPr>
                <p:nvPr/>
              </p:nvGrpSpPr>
              <p:grpSpPr bwMode="auto">
                <a:xfrm>
                  <a:off x="7594600" y="2089637"/>
                  <a:ext cx="341608" cy="524978"/>
                  <a:chOff x="2562" y="1319"/>
                  <a:chExt cx="227" cy="342"/>
                </a:xfrm>
              </p:grpSpPr>
              <p:sp>
                <p:nvSpPr>
                  <p:cNvPr id="58" name="Line 17"/>
                  <p:cNvSpPr>
                    <a:spLocks noChangeShapeType="1"/>
                  </p:cNvSpPr>
                  <p:nvPr/>
                </p:nvSpPr>
                <p:spPr bwMode="auto">
                  <a:xfrm>
                    <a:off x="2562" y="1319"/>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9" name="Line 19"/>
                  <p:cNvSpPr>
                    <a:spLocks noChangeShapeType="1"/>
                  </p:cNvSpPr>
                  <p:nvPr/>
                </p:nvSpPr>
                <p:spPr bwMode="auto">
                  <a:xfrm>
                    <a:off x="2562" y="1410"/>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0" name="Line 23"/>
                  <p:cNvSpPr>
                    <a:spLocks noChangeShapeType="1"/>
                  </p:cNvSpPr>
                  <p:nvPr/>
                </p:nvSpPr>
                <p:spPr bwMode="auto">
                  <a:xfrm>
                    <a:off x="2562" y="1590"/>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1" name="Line 25"/>
                  <p:cNvSpPr>
                    <a:spLocks noChangeShapeType="1"/>
                  </p:cNvSpPr>
                  <p:nvPr/>
                </p:nvSpPr>
                <p:spPr bwMode="auto">
                  <a:xfrm>
                    <a:off x="2562" y="1660"/>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2" name="Line 19"/>
                  <p:cNvSpPr>
                    <a:spLocks noChangeShapeType="1"/>
                  </p:cNvSpPr>
                  <p:nvPr/>
                </p:nvSpPr>
                <p:spPr bwMode="auto">
                  <a:xfrm>
                    <a:off x="2562" y="1501"/>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sp>
              <p:nvSpPr>
                <p:cNvPr id="45" name="Line 26"/>
                <p:cNvSpPr>
                  <a:spLocks noChangeShapeType="1"/>
                </p:cNvSpPr>
                <p:nvPr/>
              </p:nvSpPr>
              <p:spPr bwMode="auto">
                <a:xfrm>
                  <a:off x="7509771" y="1200692"/>
                  <a:ext cx="567940"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46" name="Line 27"/>
                <p:cNvSpPr>
                  <a:spLocks noChangeShapeType="1"/>
                </p:cNvSpPr>
                <p:nvPr/>
              </p:nvSpPr>
              <p:spPr bwMode="auto">
                <a:xfrm>
                  <a:off x="7509771" y="1952767"/>
                  <a:ext cx="567940"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47" name="Line 28"/>
                <p:cNvSpPr>
                  <a:spLocks noChangeShapeType="1"/>
                </p:cNvSpPr>
                <p:nvPr/>
              </p:nvSpPr>
              <p:spPr bwMode="auto">
                <a:xfrm>
                  <a:off x="7509771" y="494875"/>
                  <a:ext cx="567940"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48" name="Rectangle 31"/>
                <p:cNvSpPr>
                  <a:spLocks noChangeArrowheads="1"/>
                </p:cNvSpPr>
                <p:nvPr/>
              </p:nvSpPr>
              <p:spPr bwMode="auto">
                <a:xfrm>
                  <a:off x="7509771" y="469507"/>
                  <a:ext cx="569412" cy="720738"/>
                </a:xfrm>
                <a:prstGeom prst="rect">
                  <a:avLst/>
                </a:prstGeom>
                <a:solidFill>
                  <a:srgbClr val="C00000"/>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grpSp>
              <p:nvGrpSpPr>
                <p:cNvPr id="148501" name="Group 32"/>
                <p:cNvGrpSpPr>
                  <a:grpSpLocks/>
                </p:cNvGrpSpPr>
                <p:nvPr/>
              </p:nvGrpSpPr>
              <p:grpSpPr bwMode="auto">
                <a:xfrm>
                  <a:off x="7605713" y="569912"/>
                  <a:ext cx="341882" cy="488136"/>
                  <a:chOff x="2562" y="1298"/>
                  <a:chExt cx="227" cy="318"/>
                </a:xfrm>
              </p:grpSpPr>
              <p:sp>
                <p:nvSpPr>
                  <p:cNvPr id="53" name="Line 33"/>
                  <p:cNvSpPr>
                    <a:spLocks noChangeShapeType="1"/>
                  </p:cNvSpPr>
                  <p:nvPr/>
                </p:nvSpPr>
                <p:spPr bwMode="auto">
                  <a:xfrm>
                    <a:off x="2562" y="1298"/>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4" name="Line 34"/>
                  <p:cNvSpPr>
                    <a:spLocks noChangeShapeType="1"/>
                  </p:cNvSpPr>
                  <p:nvPr/>
                </p:nvSpPr>
                <p:spPr bwMode="auto">
                  <a:xfrm>
                    <a:off x="2562" y="1340"/>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5" name="Line 36"/>
                  <p:cNvSpPr>
                    <a:spLocks noChangeShapeType="1"/>
                  </p:cNvSpPr>
                  <p:nvPr/>
                </p:nvSpPr>
                <p:spPr bwMode="auto">
                  <a:xfrm>
                    <a:off x="2562" y="1434"/>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6" name="Line 38"/>
                  <p:cNvSpPr>
                    <a:spLocks noChangeShapeType="1"/>
                  </p:cNvSpPr>
                  <p:nvPr/>
                </p:nvSpPr>
                <p:spPr bwMode="auto">
                  <a:xfrm>
                    <a:off x="2562" y="1515"/>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7" name="Line 40"/>
                  <p:cNvSpPr>
                    <a:spLocks noChangeShapeType="1"/>
                  </p:cNvSpPr>
                  <p:nvPr/>
                </p:nvSpPr>
                <p:spPr bwMode="auto">
                  <a:xfrm>
                    <a:off x="2562" y="1616"/>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sp>
              <p:nvSpPr>
                <p:cNvPr id="50" name="Rectangle 43"/>
                <p:cNvSpPr>
                  <a:spLocks noChangeArrowheads="1"/>
                </p:cNvSpPr>
                <p:nvPr/>
              </p:nvSpPr>
              <p:spPr bwMode="auto">
                <a:xfrm>
                  <a:off x="7458274" y="14382"/>
                  <a:ext cx="669463" cy="768490"/>
                </a:xfrm>
                <a:prstGeom prst="rect">
                  <a:avLst/>
                </a:prstGeom>
                <a:solidFill>
                  <a:srgbClr val="969696"/>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1" name="Text Box 32"/>
                <p:cNvSpPr txBox="1">
                  <a:spLocks noChangeArrowheads="1"/>
                </p:cNvSpPr>
                <p:nvPr/>
              </p:nvSpPr>
              <p:spPr bwMode="auto">
                <a:xfrm>
                  <a:off x="8071826" y="1791608"/>
                  <a:ext cx="816598" cy="347685"/>
                </a:xfrm>
                <a:prstGeom prst="rect">
                  <a:avLst/>
                </a:prstGeom>
                <a:noFill/>
                <a:ln w="9525">
                  <a:noFill/>
                  <a:miter lim="800000"/>
                  <a:headEnd/>
                  <a:tailEnd/>
                </a:ln>
              </p:spPr>
              <p:txBody>
                <a:bodyPr>
                  <a:spAutoFit/>
                </a:bodyPr>
                <a:lstStyle/>
                <a:p>
                  <a:pPr fontAlgn="auto">
                    <a:spcBef>
                      <a:spcPct val="50000"/>
                    </a:spcBef>
                    <a:spcAft>
                      <a:spcPts val="0"/>
                    </a:spcAft>
                    <a:defRPr/>
                  </a:pPr>
                  <a:r>
                    <a:rPr lang="es-ES" sz="1800" kern="0" dirty="0">
                      <a:solidFill>
                        <a:sysClr val="windowText" lastClr="000000"/>
                      </a:solidFill>
                      <a:latin typeface="Arial" charset="0"/>
                    </a:rPr>
                    <a:t>50</a:t>
                  </a:r>
                </a:p>
              </p:txBody>
            </p:sp>
            <p:sp>
              <p:nvSpPr>
                <p:cNvPr id="52" name="Text Box 32"/>
                <p:cNvSpPr txBox="1">
                  <a:spLocks noChangeArrowheads="1"/>
                </p:cNvSpPr>
                <p:nvPr/>
              </p:nvSpPr>
              <p:spPr bwMode="auto">
                <a:xfrm>
                  <a:off x="8086539" y="1035056"/>
                  <a:ext cx="819541" cy="347686"/>
                </a:xfrm>
                <a:prstGeom prst="rect">
                  <a:avLst/>
                </a:prstGeom>
                <a:noFill/>
                <a:ln w="9525">
                  <a:noFill/>
                  <a:miter lim="800000"/>
                  <a:headEnd/>
                  <a:tailEnd/>
                </a:ln>
              </p:spPr>
              <p:txBody>
                <a:bodyPr>
                  <a:spAutoFit/>
                </a:bodyPr>
                <a:lstStyle/>
                <a:p>
                  <a:pPr fontAlgn="auto">
                    <a:spcBef>
                      <a:spcPct val="50000"/>
                    </a:spcBef>
                    <a:spcAft>
                      <a:spcPts val="0"/>
                    </a:spcAft>
                    <a:defRPr/>
                  </a:pPr>
                  <a:r>
                    <a:rPr lang="es-ES" sz="1800" kern="0" dirty="0">
                      <a:solidFill>
                        <a:sysClr val="windowText" lastClr="000000"/>
                      </a:solidFill>
                      <a:latin typeface="Arial" charset="0"/>
                    </a:rPr>
                    <a:t>60</a:t>
                  </a:r>
                </a:p>
              </p:txBody>
            </p:sp>
          </p:grpSp>
          <p:sp>
            <p:nvSpPr>
              <p:cNvPr id="39" name="38 Elipse"/>
              <p:cNvSpPr/>
              <p:nvPr/>
            </p:nvSpPr>
            <p:spPr>
              <a:xfrm rot="10800000">
                <a:off x="1838502" y="1212858"/>
                <a:ext cx="2962596" cy="2962596"/>
              </a:xfrm>
              <a:prstGeom prst="ellipse">
                <a:avLst/>
              </a:prstGeom>
              <a:noFill/>
              <a:ln w="238125" cap="flat" cmpd="sng" algn="ctr">
                <a:solidFill>
                  <a:srgbClr val="000000"/>
                </a:solidFill>
                <a:prstDash val="solid"/>
              </a:ln>
              <a:effectLst/>
            </p:spPr>
            <p:txBody>
              <a:bodyPr anchor="ctr"/>
              <a:lstStyle/>
              <a:p>
                <a:pPr algn="ctr" fontAlgn="auto">
                  <a:spcBef>
                    <a:spcPts val="0"/>
                  </a:spcBef>
                  <a:spcAft>
                    <a:spcPts val="0"/>
                  </a:spcAft>
                  <a:defRPr/>
                </a:pPr>
                <a:endParaRPr lang="es-ES_tradnl" sz="1800" kern="0" dirty="0">
                  <a:noFill/>
                  <a:latin typeface="Times New Roman"/>
                </a:endParaRPr>
              </a:p>
            </p:txBody>
          </p:sp>
        </p:grpSp>
        <p:grpSp>
          <p:nvGrpSpPr>
            <p:cNvPr id="148486" name="44 Grupo"/>
            <p:cNvGrpSpPr>
              <a:grpSpLocks/>
            </p:cNvGrpSpPr>
            <p:nvPr/>
          </p:nvGrpSpPr>
          <p:grpSpPr bwMode="auto">
            <a:xfrm>
              <a:off x="3038342" y="810395"/>
              <a:ext cx="812800" cy="307975"/>
              <a:chOff x="6903720" y="1219486"/>
              <a:chExt cx="720090" cy="286283"/>
            </a:xfrm>
          </p:grpSpPr>
          <p:sp>
            <p:nvSpPr>
              <p:cNvPr id="71" name="49 CuadroTexto"/>
              <p:cNvSpPr txBox="1">
                <a:spLocks noChangeArrowheads="1"/>
              </p:cNvSpPr>
              <p:nvPr/>
            </p:nvSpPr>
            <p:spPr bwMode="auto">
              <a:xfrm>
                <a:off x="6904022" y="1218852"/>
                <a:ext cx="457138" cy="286314"/>
              </a:xfrm>
              <a:prstGeom prst="rect">
                <a:avLst/>
              </a:prstGeom>
              <a:noFill/>
              <a:ln w="9525">
                <a:noFill/>
                <a:miter lim="800000"/>
                <a:headEnd/>
                <a:tailEnd/>
              </a:ln>
            </p:spPr>
            <p:txBody>
              <a:bodyPr>
                <a:spAutoFit/>
              </a:bodyPr>
              <a:lstStyle/>
              <a:p>
                <a:pPr fontAlgn="auto">
                  <a:spcBef>
                    <a:spcPts val="0"/>
                  </a:spcBef>
                  <a:spcAft>
                    <a:spcPts val="0"/>
                  </a:spcAft>
                  <a:defRPr/>
                </a:pPr>
                <a:r>
                  <a:rPr lang="es-ES_tradnl" sz="1400" kern="0" dirty="0">
                    <a:solidFill>
                      <a:sysClr val="windowText" lastClr="000000"/>
                    </a:solidFill>
                    <a:latin typeface="Times New Roman" charset="0"/>
                  </a:rPr>
                  <a:t>   66</a:t>
                </a:r>
              </a:p>
            </p:txBody>
          </p:sp>
          <p:cxnSp>
            <p:nvCxnSpPr>
              <p:cNvPr id="148488" name="50 Conector recto de flecha"/>
              <p:cNvCxnSpPr>
                <a:cxnSpLocks noChangeShapeType="1"/>
              </p:cNvCxnSpPr>
              <p:nvPr/>
            </p:nvCxnSpPr>
            <p:spPr bwMode="auto">
              <a:xfrm>
                <a:off x="7280910" y="1368076"/>
                <a:ext cx="342900" cy="0"/>
              </a:xfrm>
              <a:prstGeom prst="straightConnector1">
                <a:avLst/>
              </a:prstGeom>
              <a:noFill/>
              <a:ln w="9525" algn="ctr">
                <a:solidFill>
                  <a:srgbClr val="000000"/>
                </a:solidFill>
                <a:round/>
                <a:headEnd/>
                <a:tailEnd type="triangle" w="med" len="med"/>
              </a:ln>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pic>
        <p:nvPicPr>
          <p:cNvPr id="149506" name="Picture 2" descr="100_1498"/>
          <p:cNvPicPr>
            <a:picLocks noChangeAspect="1" noChangeArrowheads="1"/>
          </p:cNvPicPr>
          <p:nvPr/>
        </p:nvPicPr>
        <p:blipFill>
          <a:blip r:embed="rId2" cstate="print"/>
          <a:srcRect l="19258" r="26398"/>
          <a:stretch>
            <a:fillRect/>
          </a:stretch>
        </p:blipFill>
        <p:spPr bwMode="auto">
          <a:xfrm>
            <a:off x="2124075" y="0"/>
            <a:ext cx="4968875" cy="6858000"/>
          </a:xfrm>
          <a:prstGeom prst="rect">
            <a:avLst/>
          </a:prstGeom>
          <a:noFill/>
          <a:ln w="28575">
            <a:solidFill>
              <a:schemeClr val="tx1"/>
            </a:solidFill>
            <a:miter lim="800000"/>
            <a:headEnd/>
            <a:tailEnd/>
          </a:ln>
        </p:spPr>
      </p:pic>
      <p:sp>
        <p:nvSpPr>
          <p:cNvPr id="149507" name="Text Box 4"/>
          <p:cNvSpPr txBox="1">
            <a:spLocks noChangeArrowheads="1"/>
          </p:cNvSpPr>
          <p:nvPr/>
        </p:nvSpPr>
        <p:spPr bwMode="auto">
          <a:xfrm>
            <a:off x="4140200" y="5876925"/>
            <a:ext cx="1439863" cy="579438"/>
          </a:xfrm>
          <a:prstGeom prst="rect">
            <a:avLst/>
          </a:prstGeom>
          <a:noFill/>
          <a:ln w="9525">
            <a:noFill/>
            <a:miter lim="800000"/>
            <a:headEnd/>
            <a:tailEnd/>
          </a:ln>
        </p:spPr>
        <p:txBody>
          <a:bodyPr>
            <a:spAutoFit/>
          </a:bodyPr>
          <a:lstStyle/>
          <a:p>
            <a:pPr>
              <a:spcBef>
                <a:spcPct val="50000"/>
              </a:spcBef>
            </a:pPr>
            <a:r>
              <a:rPr lang="es-ES" sz="3200" b="1">
                <a:solidFill>
                  <a:srgbClr val="FF3300"/>
                </a:solidFill>
                <a:latin typeface="Arial" charset="0"/>
              </a:rPr>
              <a:t>AGUA</a:t>
            </a:r>
          </a:p>
        </p:txBody>
      </p:sp>
      <p:grpSp>
        <p:nvGrpSpPr>
          <p:cNvPr id="2" name="4 Grupo"/>
          <p:cNvGrpSpPr>
            <a:grpSpLocks/>
          </p:cNvGrpSpPr>
          <p:nvPr/>
        </p:nvGrpSpPr>
        <p:grpSpPr bwMode="auto">
          <a:xfrm>
            <a:off x="3254375" y="-149225"/>
            <a:ext cx="3079750" cy="3081338"/>
            <a:chOff x="2683044" y="0"/>
            <a:chExt cx="3080084" cy="3080084"/>
          </a:xfrm>
        </p:grpSpPr>
        <p:grpSp>
          <p:nvGrpSpPr>
            <p:cNvPr id="149509" name="35 Grupo"/>
            <p:cNvGrpSpPr>
              <a:grpSpLocks/>
            </p:cNvGrpSpPr>
            <p:nvPr/>
          </p:nvGrpSpPr>
          <p:grpSpPr bwMode="auto">
            <a:xfrm>
              <a:off x="2683044" y="0"/>
              <a:ext cx="3080084" cy="3080084"/>
              <a:chOff x="1768644" y="1143000"/>
              <a:chExt cx="3080084" cy="3080084"/>
            </a:xfrm>
          </p:grpSpPr>
          <p:sp>
            <p:nvSpPr>
              <p:cNvPr id="10" name="9 Elipse"/>
              <p:cNvSpPr/>
              <p:nvPr/>
            </p:nvSpPr>
            <p:spPr bwMode="auto">
              <a:xfrm rot="10800000">
                <a:off x="1768644" y="1143000"/>
                <a:ext cx="3080084" cy="3080084"/>
              </a:xfrm>
              <a:prstGeom prst="ellipse">
                <a:avLst/>
              </a:prstGeom>
              <a:solidFill>
                <a:srgbClr val="FFFFFF"/>
              </a:solidFill>
              <a:ln w="9525" cap="flat" cmpd="sng" algn="ctr">
                <a:solidFill>
                  <a:srgbClr val="000000"/>
                </a:solidFill>
                <a:prstDash val="solid"/>
                <a:round/>
                <a:headEnd type="none" w="med" len="med"/>
                <a:tailEnd type="none" w="med" len="med"/>
              </a:ln>
              <a:effectLst/>
            </p:spPr>
            <p:txBody>
              <a:bodyPr wrap="none"/>
              <a:lstStyle/>
              <a:p>
                <a:pPr>
                  <a:defRPr/>
                </a:pPr>
                <a:endParaRPr lang="es-ES_tradnl" kern="0">
                  <a:solidFill>
                    <a:srgbClr val="000000"/>
                  </a:solidFill>
                  <a:latin typeface="Times New Roman" charset="0"/>
                </a:endParaRPr>
              </a:p>
            </p:txBody>
          </p:sp>
          <p:grpSp>
            <p:nvGrpSpPr>
              <p:cNvPr id="149514" name="46 Grupo"/>
              <p:cNvGrpSpPr>
                <a:grpSpLocks/>
              </p:cNvGrpSpPr>
              <p:nvPr/>
            </p:nvGrpSpPr>
            <p:grpSpPr bwMode="auto">
              <a:xfrm>
                <a:off x="2970294" y="1301666"/>
                <a:ext cx="1543952" cy="2861260"/>
                <a:chOff x="7458074" y="14287"/>
                <a:chExt cx="1430831" cy="2689226"/>
              </a:xfrm>
            </p:grpSpPr>
            <p:sp>
              <p:nvSpPr>
                <p:cNvPr id="13" name="Rectangle 42"/>
                <p:cNvSpPr>
                  <a:spLocks noChangeArrowheads="1"/>
                </p:cNvSpPr>
                <p:nvPr/>
              </p:nvSpPr>
              <p:spPr bwMode="auto">
                <a:xfrm>
                  <a:off x="7502416" y="502007"/>
                  <a:ext cx="581182" cy="2201371"/>
                </a:xfrm>
                <a:prstGeom prst="rect">
                  <a:avLst/>
                </a:prstGeom>
                <a:solidFill>
                  <a:srgbClr val="FFFFFF"/>
                </a:solidFill>
                <a:ln w="19050">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14" name="Rectangle 4"/>
                <p:cNvSpPr>
                  <a:spLocks noChangeArrowheads="1"/>
                </p:cNvSpPr>
                <p:nvPr/>
              </p:nvSpPr>
              <p:spPr bwMode="auto">
                <a:xfrm>
                  <a:off x="7505359" y="1962131"/>
                  <a:ext cx="572354" cy="726334"/>
                </a:xfrm>
                <a:prstGeom prst="rect">
                  <a:avLst/>
                </a:prstGeom>
                <a:solidFill>
                  <a:srgbClr val="C00000"/>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15" name="Rectangle 5"/>
                <p:cNvSpPr>
                  <a:spLocks noChangeArrowheads="1"/>
                </p:cNvSpPr>
                <p:nvPr/>
              </p:nvSpPr>
              <p:spPr bwMode="auto">
                <a:xfrm>
                  <a:off x="7505359" y="1200003"/>
                  <a:ext cx="575296" cy="753179"/>
                </a:xfrm>
                <a:prstGeom prst="rect">
                  <a:avLst/>
                </a:prstGeom>
                <a:solidFill>
                  <a:srgbClr val="FFFFFF"/>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grpSp>
              <p:nvGrpSpPr>
                <p:cNvPr id="149519" name="Group 6"/>
                <p:cNvGrpSpPr>
                  <a:grpSpLocks/>
                </p:cNvGrpSpPr>
                <p:nvPr/>
              </p:nvGrpSpPr>
              <p:grpSpPr bwMode="auto">
                <a:xfrm>
                  <a:off x="7594598" y="1356687"/>
                  <a:ext cx="341180" cy="418715"/>
                  <a:chOff x="2562" y="1344"/>
                  <a:chExt cx="227" cy="272"/>
                </a:xfrm>
              </p:grpSpPr>
              <p:sp>
                <p:nvSpPr>
                  <p:cNvPr id="36" name="Line 8"/>
                  <p:cNvSpPr>
                    <a:spLocks noChangeShapeType="1"/>
                  </p:cNvSpPr>
                  <p:nvPr/>
                </p:nvSpPr>
                <p:spPr bwMode="auto">
                  <a:xfrm>
                    <a:off x="2562" y="1344"/>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7" name="Line 10"/>
                  <p:cNvSpPr>
                    <a:spLocks noChangeShapeType="1"/>
                  </p:cNvSpPr>
                  <p:nvPr/>
                </p:nvSpPr>
                <p:spPr bwMode="auto">
                  <a:xfrm>
                    <a:off x="2562" y="1434"/>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8" name="Line 12"/>
                  <p:cNvSpPr>
                    <a:spLocks noChangeShapeType="1"/>
                  </p:cNvSpPr>
                  <p:nvPr/>
                </p:nvSpPr>
                <p:spPr bwMode="auto">
                  <a:xfrm>
                    <a:off x="2562" y="1525"/>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9" name="Line 14"/>
                  <p:cNvSpPr>
                    <a:spLocks noChangeShapeType="1"/>
                  </p:cNvSpPr>
                  <p:nvPr/>
                </p:nvSpPr>
                <p:spPr bwMode="auto">
                  <a:xfrm>
                    <a:off x="2562" y="1616"/>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grpSp>
              <p:nvGrpSpPr>
                <p:cNvPr id="149520" name="Group 16"/>
                <p:cNvGrpSpPr>
                  <a:grpSpLocks/>
                </p:cNvGrpSpPr>
                <p:nvPr/>
              </p:nvGrpSpPr>
              <p:grpSpPr bwMode="auto">
                <a:xfrm>
                  <a:off x="7594600" y="2089637"/>
                  <a:ext cx="341608" cy="524978"/>
                  <a:chOff x="2562" y="1319"/>
                  <a:chExt cx="227" cy="342"/>
                </a:xfrm>
              </p:grpSpPr>
              <p:sp>
                <p:nvSpPr>
                  <p:cNvPr id="31" name="Line 17"/>
                  <p:cNvSpPr>
                    <a:spLocks noChangeShapeType="1"/>
                  </p:cNvSpPr>
                  <p:nvPr/>
                </p:nvSpPr>
                <p:spPr bwMode="auto">
                  <a:xfrm>
                    <a:off x="2562" y="1319"/>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2" name="Line 19"/>
                  <p:cNvSpPr>
                    <a:spLocks noChangeShapeType="1"/>
                  </p:cNvSpPr>
                  <p:nvPr/>
                </p:nvSpPr>
                <p:spPr bwMode="auto">
                  <a:xfrm>
                    <a:off x="2562" y="1410"/>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3" name="Line 23"/>
                  <p:cNvSpPr>
                    <a:spLocks noChangeShapeType="1"/>
                  </p:cNvSpPr>
                  <p:nvPr/>
                </p:nvSpPr>
                <p:spPr bwMode="auto">
                  <a:xfrm>
                    <a:off x="2562" y="1591"/>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4" name="Line 25"/>
                  <p:cNvSpPr>
                    <a:spLocks noChangeShapeType="1"/>
                  </p:cNvSpPr>
                  <p:nvPr/>
                </p:nvSpPr>
                <p:spPr bwMode="auto">
                  <a:xfrm>
                    <a:off x="2562" y="1661"/>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5" name="Line 19"/>
                  <p:cNvSpPr>
                    <a:spLocks noChangeShapeType="1"/>
                  </p:cNvSpPr>
                  <p:nvPr/>
                </p:nvSpPr>
                <p:spPr bwMode="auto">
                  <a:xfrm>
                    <a:off x="2562" y="1490"/>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sp>
              <p:nvSpPr>
                <p:cNvPr id="18" name="Line 26"/>
                <p:cNvSpPr>
                  <a:spLocks noChangeShapeType="1"/>
                </p:cNvSpPr>
                <p:nvPr/>
              </p:nvSpPr>
              <p:spPr bwMode="auto">
                <a:xfrm>
                  <a:off x="7509773" y="1200003"/>
                  <a:ext cx="567940"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19" name="Line 27"/>
                <p:cNvSpPr>
                  <a:spLocks noChangeShapeType="1"/>
                </p:cNvSpPr>
                <p:nvPr/>
              </p:nvSpPr>
              <p:spPr bwMode="auto">
                <a:xfrm>
                  <a:off x="7509773" y="1953182"/>
                  <a:ext cx="567940"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0" name="Line 28"/>
                <p:cNvSpPr>
                  <a:spLocks noChangeShapeType="1"/>
                </p:cNvSpPr>
                <p:nvPr/>
              </p:nvSpPr>
              <p:spPr bwMode="auto">
                <a:xfrm>
                  <a:off x="7509773" y="494550"/>
                  <a:ext cx="567940"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1" name="Rectangle 31"/>
                <p:cNvSpPr>
                  <a:spLocks noChangeArrowheads="1"/>
                </p:cNvSpPr>
                <p:nvPr/>
              </p:nvSpPr>
              <p:spPr bwMode="auto">
                <a:xfrm>
                  <a:off x="7509773" y="469196"/>
                  <a:ext cx="569412" cy="721859"/>
                </a:xfrm>
                <a:prstGeom prst="rect">
                  <a:avLst/>
                </a:prstGeom>
                <a:solidFill>
                  <a:srgbClr val="C00000"/>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grpSp>
              <p:nvGrpSpPr>
                <p:cNvPr id="149525" name="Group 32"/>
                <p:cNvGrpSpPr>
                  <a:grpSpLocks/>
                </p:cNvGrpSpPr>
                <p:nvPr/>
              </p:nvGrpSpPr>
              <p:grpSpPr bwMode="auto">
                <a:xfrm>
                  <a:off x="7605713" y="569912"/>
                  <a:ext cx="341882" cy="488136"/>
                  <a:chOff x="2562" y="1298"/>
                  <a:chExt cx="227" cy="318"/>
                </a:xfrm>
              </p:grpSpPr>
              <p:sp>
                <p:nvSpPr>
                  <p:cNvPr id="26" name="Line 33"/>
                  <p:cNvSpPr>
                    <a:spLocks noChangeShapeType="1"/>
                  </p:cNvSpPr>
                  <p:nvPr/>
                </p:nvSpPr>
                <p:spPr bwMode="auto">
                  <a:xfrm>
                    <a:off x="2562" y="1298"/>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7" name="Line 34"/>
                  <p:cNvSpPr>
                    <a:spLocks noChangeShapeType="1"/>
                  </p:cNvSpPr>
                  <p:nvPr/>
                </p:nvSpPr>
                <p:spPr bwMode="auto">
                  <a:xfrm>
                    <a:off x="2562" y="1344"/>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8" name="Line 36"/>
                  <p:cNvSpPr>
                    <a:spLocks noChangeShapeType="1"/>
                  </p:cNvSpPr>
                  <p:nvPr/>
                </p:nvSpPr>
                <p:spPr bwMode="auto">
                  <a:xfrm>
                    <a:off x="2562" y="1434"/>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9" name="Line 38"/>
                  <p:cNvSpPr>
                    <a:spLocks noChangeShapeType="1"/>
                  </p:cNvSpPr>
                  <p:nvPr/>
                </p:nvSpPr>
                <p:spPr bwMode="auto">
                  <a:xfrm>
                    <a:off x="2562" y="1525"/>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0" name="Line 40"/>
                  <p:cNvSpPr>
                    <a:spLocks noChangeShapeType="1"/>
                  </p:cNvSpPr>
                  <p:nvPr/>
                </p:nvSpPr>
                <p:spPr bwMode="auto">
                  <a:xfrm>
                    <a:off x="2562" y="1616"/>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sp>
              <p:nvSpPr>
                <p:cNvPr id="23" name="Rectangle 43"/>
                <p:cNvSpPr>
                  <a:spLocks noChangeArrowheads="1"/>
                </p:cNvSpPr>
                <p:nvPr/>
              </p:nvSpPr>
              <p:spPr bwMode="auto">
                <a:xfrm>
                  <a:off x="7458276" y="14305"/>
                  <a:ext cx="669463" cy="1354231"/>
                </a:xfrm>
                <a:prstGeom prst="rect">
                  <a:avLst/>
                </a:prstGeom>
                <a:solidFill>
                  <a:srgbClr val="969696"/>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4" name="Text Box 32"/>
                <p:cNvSpPr txBox="1">
                  <a:spLocks noChangeArrowheads="1"/>
                </p:cNvSpPr>
                <p:nvPr/>
              </p:nvSpPr>
              <p:spPr bwMode="auto">
                <a:xfrm>
                  <a:off x="8071827" y="1792106"/>
                  <a:ext cx="816598" cy="347507"/>
                </a:xfrm>
                <a:prstGeom prst="rect">
                  <a:avLst/>
                </a:prstGeom>
                <a:noFill/>
                <a:ln w="9525">
                  <a:noFill/>
                  <a:miter lim="800000"/>
                  <a:headEnd/>
                  <a:tailEnd/>
                </a:ln>
              </p:spPr>
              <p:txBody>
                <a:bodyPr>
                  <a:spAutoFit/>
                </a:bodyPr>
                <a:lstStyle/>
                <a:p>
                  <a:pPr fontAlgn="auto">
                    <a:spcBef>
                      <a:spcPct val="50000"/>
                    </a:spcBef>
                    <a:spcAft>
                      <a:spcPts val="0"/>
                    </a:spcAft>
                    <a:defRPr/>
                  </a:pPr>
                  <a:r>
                    <a:rPr lang="es-ES" sz="1800" kern="0" dirty="0">
                      <a:solidFill>
                        <a:sysClr val="windowText" lastClr="000000"/>
                      </a:solidFill>
                      <a:latin typeface="Arial" charset="0"/>
                    </a:rPr>
                    <a:t>50</a:t>
                  </a:r>
                </a:p>
              </p:txBody>
            </p:sp>
          </p:grpSp>
          <p:sp>
            <p:nvSpPr>
              <p:cNvPr id="12" name="11 Elipse"/>
              <p:cNvSpPr/>
              <p:nvPr/>
            </p:nvSpPr>
            <p:spPr>
              <a:xfrm rot="10800000">
                <a:off x="1838502" y="1212822"/>
                <a:ext cx="2962596" cy="2962657"/>
              </a:xfrm>
              <a:prstGeom prst="ellipse">
                <a:avLst/>
              </a:prstGeom>
              <a:noFill/>
              <a:ln w="238125" cap="flat" cmpd="sng" algn="ctr">
                <a:solidFill>
                  <a:srgbClr val="000000"/>
                </a:solidFill>
                <a:prstDash val="solid"/>
              </a:ln>
              <a:effectLst/>
            </p:spPr>
            <p:txBody>
              <a:bodyPr anchor="ctr"/>
              <a:lstStyle/>
              <a:p>
                <a:pPr algn="ctr" fontAlgn="auto">
                  <a:spcBef>
                    <a:spcPts val="0"/>
                  </a:spcBef>
                  <a:spcAft>
                    <a:spcPts val="0"/>
                  </a:spcAft>
                  <a:defRPr/>
                </a:pPr>
                <a:endParaRPr lang="es-ES_tradnl" sz="1800" kern="0" dirty="0">
                  <a:noFill/>
                  <a:latin typeface="Times New Roman"/>
                </a:endParaRPr>
              </a:p>
            </p:txBody>
          </p:sp>
        </p:grpSp>
        <p:grpSp>
          <p:nvGrpSpPr>
            <p:cNvPr id="149510" name="44 Grupo"/>
            <p:cNvGrpSpPr>
              <a:grpSpLocks/>
            </p:cNvGrpSpPr>
            <p:nvPr/>
          </p:nvGrpSpPr>
          <p:grpSpPr bwMode="auto">
            <a:xfrm>
              <a:off x="3038342" y="1416186"/>
              <a:ext cx="812800" cy="307975"/>
              <a:chOff x="6903720" y="1782608"/>
              <a:chExt cx="720090" cy="286283"/>
            </a:xfrm>
          </p:grpSpPr>
          <p:sp>
            <p:nvSpPr>
              <p:cNvPr id="8" name="49 CuadroTexto"/>
              <p:cNvSpPr txBox="1">
                <a:spLocks noChangeArrowheads="1"/>
              </p:cNvSpPr>
              <p:nvPr/>
            </p:nvSpPr>
            <p:spPr bwMode="auto">
              <a:xfrm>
                <a:off x="6904022" y="1781945"/>
                <a:ext cx="457138" cy="287642"/>
              </a:xfrm>
              <a:prstGeom prst="rect">
                <a:avLst/>
              </a:prstGeom>
              <a:noFill/>
              <a:ln w="9525">
                <a:noFill/>
                <a:miter lim="800000"/>
                <a:headEnd/>
                <a:tailEnd/>
              </a:ln>
            </p:spPr>
            <p:txBody>
              <a:bodyPr>
                <a:spAutoFit/>
              </a:bodyPr>
              <a:lstStyle/>
              <a:p>
                <a:pPr fontAlgn="auto">
                  <a:spcBef>
                    <a:spcPts val="0"/>
                  </a:spcBef>
                  <a:spcAft>
                    <a:spcPts val="0"/>
                  </a:spcAft>
                  <a:defRPr/>
                </a:pPr>
                <a:r>
                  <a:rPr lang="es-ES_tradnl" sz="1400" kern="0" dirty="0">
                    <a:solidFill>
                      <a:sysClr val="windowText" lastClr="000000"/>
                    </a:solidFill>
                    <a:latin typeface="Times New Roman" charset="0"/>
                  </a:rPr>
                  <a:t>   58</a:t>
                </a:r>
              </a:p>
            </p:txBody>
          </p:sp>
          <p:cxnSp>
            <p:nvCxnSpPr>
              <p:cNvPr id="149512" name="50 Conector recto de flecha"/>
              <p:cNvCxnSpPr>
                <a:cxnSpLocks noChangeShapeType="1"/>
              </p:cNvCxnSpPr>
              <p:nvPr/>
            </p:nvCxnSpPr>
            <p:spPr bwMode="auto">
              <a:xfrm>
                <a:off x="7280910" y="1931198"/>
                <a:ext cx="342900" cy="0"/>
              </a:xfrm>
              <a:prstGeom prst="straightConnector1">
                <a:avLst/>
              </a:prstGeom>
              <a:noFill/>
              <a:ln w="9525" algn="ctr">
                <a:solidFill>
                  <a:srgbClr val="000000"/>
                </a:solidFill>
                <a:round/>
                <a:headEnd/>
                <a:tailEnd type="triangle" w="med" len="med"/>
              </a:ln>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pic>
        <p:nvPicPr>
          <p:cNvPr id="150530" name="Picture 2" descr="100_1468"/>
          <p:cNvPicPr>
            <a:picLocks noChangeAspect="1" noChangeArrowheads="1"/>
          </p:cNvPicPr>
          <p:nvPr/>
        </p:nvPicPr>
        <p:blipFill>
          <a:blip r:embed="rId2" cstate="print"/>
          <a:srcRect l="31654" t="6552" r="27763"/>
          <a:stretch>
            <a:fillRect/>
          </a:stretch>
        </p:blipFill>
        <p:spPr bwMode="auto">
          <a:xfrm>
            <a:off x="2328863" y="0"/>
            <a:ext cx="3971925" cy="6858000"/>
          </a:xfrm>
          <a:prstGeom prst="rect">
            <a:avLst/>
          </a:prstGeom>
          <a:noFill/>
          <a:ln w="28575">
            <a:solidFill>
              <a:schemeClr val="tx1"/>
            </a:solidFill>
            <a:miter lim="800000"/>
            <a:headEnd/>
            <a:tailEnd/>
          </a:ln>
        </p:spPr>
      </p:pic>
      <p:sp>
        <p:nvSpPr>
          <p:cNvPr id="150531" name="Text Box 4"/>
          <p:cNvSpPr txBox="1">
            <a:spLocks noChangeArrowheads="1"/>
          </p:cNvSpPr>
          <p:nvPr/>
        </p:nvSpPr>
        <p:spPr bwMode="auto">
          <a:xfrm>
            <a:off x="2339975" y="5157788"/>
            <a:ext cx="1800225" cy="396875"/>
          </a:xfrm>
          <a:prstGeom prst="rect">
            <a:avLst/>
          </a:prstGeom>
          <a:noFill/>
          <a:ln w="9525">
            <a:noFill/>
            <a:miter lim="800000"/>
            <a:headEnd/>
            <a:tailEnd/>
          </a:ln>
        </p:spPr>
        <p:txBody>
          <a:bodyPr>
            <a:spAutoFit/>
          </a:bodyPr>
          <a:lstStyle/>
          <a:p>
            <a:pPr>
              <a:spcBef>
                <a:spcPct val="50000"/>
              </a:spcBef>
            </a:pPr>
            <a:r>
              <a:rPr lang="es-ES" sz="2000" b="1">
                <a:solidFill>
                  <a:srgbClr val="FF3300"/>
                </a:solidFill>
                <a:latin typeface="Arial" charset="0"/>
              </a:rPr>
              <a:t>d = 8,7 g/cm</a:t>
            </a:r>
            <a:r>
              <a:rPr lang="es-ES" sz="2000" b="1" baseline="30000">
                <a:solidFill>
                  <a:srgbClr val="FF3300"/>
                </a:solidFill>
                <a:latin typeface="Arial" charset="0"/>
              </a:rPr>
              <a:t>3</a:t>
            </a:r>
            <a:endParaRPr lang="es-ES" sz="2000" b="1">
              <a:solidFill>
                <a:srgbClr val="FF3300"/>
              </a:solidFill>
              <a:latin typeface="Arial" charset="0"/>
            </a:endParaRPr>
          </a:p>
        </p:txBody>
      </p:sp>
      <p:grpSp>
        <p:nvGrpSpPr>
          <p:cNvPr id="2" name="72 Grupo"/>
          <p:cNvGrpSpPr>
            <a:grpSpLocks/>
          </p:cNvGrpSpPr>
          <p:nvPr/>
        </p:nvGrpSpPr>
        <p:grpSpPr bwMode="auto">
          <a:xfrm>
            <a:off x="2865438" y="0"/>
            <a:ext cx="3081337" cy="3079750"/>
            <a:chOff x="991404" y="1143000"/>
            <a:chExt cx="3080084" cy="3080084"/>
          </a:xfrm>
        </p:grpSpPr>
        <p:grpSp>
          <p:nvGrpSpPr>
            <p:cNvPr id="150533" name="93 Grupo"/>
            <p:cNvGrpSpPr>
              <a:grpSpLocks/>
            </p:cNvGrpSpPr>
            <p:nvPr/>
          </p:nvGrpSpPr>
          <p:grpSpPr bwMode="auto">
            <a:xfrm>
              <a:off x="991404" y="1143000"/>
              <a:ext cx="3080084" cy="3080084"/>
              <a:chOff x="1768644" y="1143000"/>
              <a:chExt cx="3080084" cy="3080084"/>
            </a:xfrm>
          </p:grpSpPr>
          <p:sp>
            <p:nvSpPr>
              <p:cNvPr id="40" name="39 Elipse"/>
              <p:cNvSpPr/>
              <p:nvPr/>
            </p:nvSpPr>
            <p:spPr bwMode="auto">
              <a:xfrm rot="10800000">
                <a:off x="1768644" y="1143000"/>
                <a:ext cx="3080084" cy="3080084"/>
              </a:xfrm>
              <a:prstGeom prst="ellipse">
                <a:avLst/>
              </a:prstGeom>
              <a:solidFill>
                <a:srgbClr val="FFFFFF"/>
              </a:solidFill>
              <a:ln w="9525" cap="flat" cmpd="sng" algn="ctr">
                <a:solidFill>
                  <a:srgbClr val="000000"/>
                </a:solidFill>
                <a:prstDash val="solid"/>
                <a:round/>
                <a:headEnd type="none" w="med" len="med"/>
                <a:tailEnd type="none" w="med" len="med"/>
              </a:ln>
              <a:effectLst/>
            </p:spPr>
            <p:txBody>
              <a:bodyPr wrap="none"/>
              <a:lstStyle/>
              <a:p>
                <a:pPr>
                  <a:defRPr/>
                </a:pPr>
                <a:endParaRPr lang="es-ES_tradnl" kern="0">
                  <a:solidFill>
                    <a:srgbClr val="000000"/>
                  </a:solidFill>
                  <a:latin typeface="Times New Roman" charset="0"/>
                </a:endParaRPr>
              </a:p>
            </p:txBody>
          </p:sp>
          <p:grpSp>
            <p:nvGrpSpPr>
              <p:cNvPr id="150538" name="46 Grupo"/>
              <p:cNvGrpSpPr>
                <a:grpSpLocks/>
              </p:cNvGrpSpPr>
              <p:nvPr/>
            </p:nvGrpSpPr>
            <p:grpSpPr bwMode="auto">
              <a:xfrm>
                <a:off x="2970296" y="1301667"/>
                <a:ext cx="1562264" cy="2861259"/>
                <a:chOff x="7458074" y="14288"/>
                <a:chExt cx="1447801" cy="2689225"/>
              </a:xfrm>
            </p:grpSpPr>
            <p:sp>
              <p:nvSpPr>
                <p:cNvPr id="43" name="Rectangle 4"/>
                <p:cNvSpPr>
                  <a:spLocks noChangeArrowheads="1"/>
                </p:cNvSpPr>
                <p:nvPr/>
              </p:nvSpPr>
              <p:spPr bwMode="auto">
                <a:xfrm>
                  <a:off x="7504759" y="1961720"/>
                  <a:ext cx="572060" cy="726707"/>
                </a:xfrm>
                <a:prstGeom prst="rect">
                  <a:avLst/>
                </a:prstGeom>
                <a:solidFill>
                  <a:srgbClr val="FFFFFF"/>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44" name="Rectangle 5"/>
                <p:cNvSpPr>
                  <a:spLocks noChangeArrowheads="1"/>
                </p:cNvSpPr>
                <p:nvPr/>
              </p:nvSpPr>
              <p:spPr bwMode="auto">
                <a:xfrm>
                  <a:off x="7504759" y="1200692"/>
                  <a:ext cx="575001" cy="752075"/>
                </a:xfrm>
                <a:prstGeom prst="rect">
                  <a:avLst/>
                </a:prstGeom>
                <a:solidFill>
                  <a:srgbClr val="C00000"/>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grpSp>
              <p:nvGrpSpPr>
                <p:cNvPr id="150542" name="Group 6"/>
                <p:cNvGrpSpPr>
                  <a:grpSpLocks/>
                </p:cNvGrpSpPr>
                <p:nvPr/>
              </p:nvGrpSpPr>
              <p:grpSpPr bwMode="auto">
                <a:xfrm>
                  <a:off x="7594598" y="1356687"/>
                  <a:ext cx="341180" cy="418715"/>
                  <a:chOff x="2562" y="1344"/>
                  <a:chExt cx="227" cy="272"/>
                </a:xfrm>
              </p:grpSpPr>
              <p:sp>
                <p:nvSpPr>
                  <p:cNvPr id="66" name="Line 8"/>
                  <p:cNvSpPr>
                    <a:spLocks noChangeShapeType="1"/>
                  </p:cNvSpPr>
                  <p:nvPr/>
                </p:nvSpPr>
                <p:spPr bwMode="auto">
                  <a:xfrm>
                    <a:off x="2562" y="1344"/>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7" name="Line 10"/>
                  <p:cNvSpPr>
                    <a:spLocks noChangeShapeType="1"/>
                  </p:cNvSpPr>
                  <p:nvPr/>
                </p:nvSpPr>
                <p:spPr bwMode="auto">
                  <a:xfrm>
                    <a:off x="2562" y="1438"/>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8" name="Line 12"/>
                  <p:cNvSpPr>
                    <a:spLocks noChangeShapeType="1"/>
                  </p:cNvSpPr>
                  <p:nvPr/>
                </p:nvSpPr>
                <p:spPr bwMode="auto">
                  <a:xfrm>
                    <a:off x="2562" y="1525"/>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9" name="Line 14"/>
                  <p:cNvSpPr>
                    <a:spLocks noChangeShapeType="1"/>
                  </p:cNvSpPr>
                  <p:nvPr/>
                </p:nvSpPr>
                <p:spPr bwMode="auto">
                  <a:xfrm>
                    <a:off x="2562" y="1616"/>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grpSp>
              <p:nvGrpSpPr>
                <p:cNvPr id="150543" name="Group 16"/>
                <p:cNvGrpSpPr>
                  <a:grpSpLocks/>
                </p:cNvGrpSpPr>
                <p:nvPr/>
              </p:nvGrpSpPr>
              <p:grpSpPr bwMode="auto">
                <a:xfrm>
                  <a:off x="7594600" y="2089637"/>
                  <a:ext cx="341608" cy="524978"/>
                  <a:chOff x="2562" y="1319"/>
                  <a:chExt cx="227" cy="342"/>
                </a:xfrm>
              </p:grpSpPr>
              <p:sp>
                <p:nvSpPr>
                  <p:cNvPr id="61" name="Line 17"/>
                  <p:cNvSpPr>
                    <a:spLocks noChangeShapeType="1"/>
                  </p:cNvSpPr>
                  <p:nvPr/>
                </p:nvSpPr>
                <p:spPr bwMode="auto">
                  <a:xfrm>
                    <a:off x="2562" y="1319"/>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2" name="Line 19"/>
                  <p:cNvSpPr>
                    <a:spLocks noChangeShapeType="1"/>
                  </p:cNvSpPr>
                  <p:nvPr/>
                </p:nvSpPr>
                <p:spPr bwMode="auto">
                  <a:xfrm>
                    <a:off x="2562" y="1410"/>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3" name="Line 23"/>
                  <p:cNvSpPr>
                    <a:spLocks noChangeShapeType="1"/>
                  </p:cNvSpPr>
                  <p:nvPr/>
                </p:nvSpPr>
                <p:spPr bwMode="auto">
                  <a:xfrm>
                    <a:off x="2562" y="1590"/>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4" name="Line 25"/>
                  <p:cNvSpPr>
                    <a:spLocks noChangeShapeType="1"/>
                  </p:cNvSpPr>
                  <p:nvPr/>
                </p:nvSpPr>
                <p:spPr bwMode="auto">
                  <a:xfrm>
                    <a:off x="2562" y="1660"/>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5" name="Line 19"/>
                  <p:cNvSpPr>
                    <a:spLocks noChangeShapeType="1"/>
                  </p:cNvSpPr>
                  <p:nvPr/>
                </p:nvSpPr>
                <p:spPr bwMode="auto">
                  <a:xfrm>
                    <a:off x="2562" y="1501"/>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sp>
              <p:nvSpPr>
                <p:cNvPr id="47" name="Line 26"/>
                <p:cNvSpPr>
                  <a:spLocks noChangeShapeType="1"/>
                </p:cNvSpPr>
                <p:nvPr/>
              </p:nvSpPr>
              <p:spPr bwMode="auto">
                <a:xfrm>
                  <a:off x="7509171" y="1200692"/>
                  <a:ext cx="567647"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48" name="Line 27"/>
                <p:cNvSpPr>
                  <a:spLocks noChangeShapeType="1"/>
                </p:cNvSpPr>
                <p:nvPr/>
              </p:nvSpPr>
              <p:spPr bwMode="auto">
                <a:xfrm>
                  <a:off x="7509171" y="1952767"/>
                  <a:ext cx="567647"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49" name="Line 28"/>
                <p:cNvSpPr>
                  <a:spLocks noChangeShapeType="1"/>
                </p:cNvSpPr>
                <p:nvPr/>
              </p:nvSpPr>
              <p:spPr bwMode="auto">
                <a:xfrm>
                  <a:off x="7509171" y="494875"/>
                  <a:ext cx="567647"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0" name="Rectangle 31"/>
                <p:cNvSpPr>
                  <a:spLocks noChangeArrowheads="1"/>
                </p:cNvSpPr>
                <p:nvPr/>
              </p:nvSpPr>
              <p:spPr bwMode="auto">
                <a:xfrm>
                  <a:off x="7509171" y="469507"/>
                  <a:ext cx="569118" cy="720738"/>
                </a:xfrm>
                <a:prstGeom prst="rect">
                  <a:avLst/>
                </a:prstGeom>
                <a:solidFill>
                  <a:srgbClr val="FFFFFF"/>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grpSp>
              <p:nvGrpSpPr>
                <p:cNvPr id="150548" name="Group 32"/>
                <p:cNvGrpSpPr>
                  <a:grpSpLocks/>
                </p:cNvGrpSpPr>
                <p:nvPr/>
              </p:nvGrpSpPr>
              <p:grpSpPr bwMode="auto">
                <a:xfrm>
                  <a:off x="7605713" y="569912"/>
                  <a:ext cx="341882" cy="488136"/>
                  <a:chOff x="2562" y="1298"/>
                  <a:chExt cx="227" cy="318"/>
                </a:xfrm>
              </p:grpSpPr>
              <p:sp>
                <p:nvSpPr>
                  <p:cNvPr id="56" name="Line 33"/>
                  <p:cNvSpPr>
                    <a:spLocks noChangeShapeType="1"/>
                  </p:cNvSpPr>
                  <p:nvPr/>
                </p:nvSpPr>
                <p:spPr bwMode="auto">
                  <a:xfrm>
                    <a:off x="2556" y="1298"/>
                    <a:ext cx="228"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7" name="Line 34"/>
                  <p:cNvSpPr>
                    <a:spLocks noChangeShapeType="1"/>
                  </p:cNvSpPr>
                  <p:nvPr/>
                </p:nvSpPr>
                <p:spPr bwMode="auto">
                  <a:xfrm>
                    <a:off x="2556" y="1340"/>
                    <a:ext cx="228"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8" name="Line 36"/>
                  <p:cNvSpPr>
                    <a:spLocks noChangeShapeType="1"/>
                  </p:cNvSpPr>
                  <p:nvPr/>
                </p:nvSpPr>
                <p:spPr bwMode="auto">
                  <a:xfrm>
                    <a:off x="2556" y="1434"/>
                    <a:ext cx="228"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9" name="Line 38"/>
                  <p:cNvSpPr>
                    <a:spLocks noChangeShapeType="1"/>
                  </p:cNvSpPr>
                  <p:nvPr/>
                </p:nvSpPr>
                <p:spPr bwMode="auto">
                  <a:xfrm>
                    <a:off x="2556" y="1515"/>
                    <a:ext cx="228"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0" name="Line 40"/>
                  <p:cNvSpPr>
                    <a:spLocks noChangeShapeType="1"/>
                  </p:cNvSpPr>
                  <p:nvPr/>
                </p:nvSpPr>
                <p:spPr bwMode="auto">
                  <a:xfrm>
                    <a:off x="2556" y="1616"/>
                    <a:ext cx="228"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sp>
              <p:nvSpPr>
                <p:cNvPr id="52" name="Rectangle 42"/>
                <p:cNvSpPr>
                  <a:spLocks noChangeArrowheads="1"/>
                </p:cNvSpPr>
                <p:nvPr/>
              </p:nvSpPr>
              <p:spPr bwMode="auto">
                <a:xfrm>
                  <a:off x="7501817" y="502336"/>
                  <a:ext cx="582353" cy="2201013"/>
                </a:xfrm>
                <a:prstGeom prst="rect">
                  <a:avLst/>
                </a:prstGeom>
                <a:noFill/>
                <a:ln w="19050">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3" name="Rectangle 43"/>
                <p:cNvSpPr>
                  <a:spLocks noChangeArrowheads="1"/>
                </p:cNvSpPr>
                <p:nvPr/>
              </p:nvSpPr>
              <p:spPr bwMode="auto">
                <a:xfrm>
                  <a:off x="7457700" y="14382"/>
                  <a:ext cx="670589" cy="1171388"/>
                </a:xfrm>
                <a:prstGeom prst="rect">
                  <a:avLst/>
                </a:prstGeom>
                <a:solidFill>
                  <a:srgbClr val="969696"/>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4" name="Text Box 32"/>
                <p:cNvSpPr txBox="1">
                  <a:spLocks noChangeArrowheads="1"/>
                </p:cNvSpPr>
                <p:nvPr/>
              </p:nvSpPr>
              <p:spPr bwMode="auto">
                <a:xfrm>
                  <a:off x="8070936" y="1791608"/>
                  <a:ext cx="817648" cy="347685"/>
                </a:xfrm>
                <a:prstGeom prst="rect">
                  <a:avLst/>
                </a:prstGeom>
                <a:noFill/>
                <a:ln w="9525">
                  <a:noFill/>
                  <a:miter lim="800000"/>
                  <a:headEnd/>
                  <a:tailEnd/>
                </a:ln>
              </p:spPr>
              <p:txBody>
                <a:bodyPr>
                  <a:spAutoFit/>
                </a:bodyPr>
                <a:lstStyle/>
                <a:p>
                  <a:pPr fontAlgn="auto">
                    <a:spcBef>
                      <a:spcPct val="50000"/>
                    </a:spcBef>
                    <a:spcAft>
                      <a:spcPts val="0"/>
                    </a:spcAft>
                    <a:defRPr/>
                  </a:pPr>
                  <a:r>
                    <a:rPr lang="es-ES" sz="1800" kern="0" dirty="0">
                      <a:solidFill>
                        <a:sysClr val="windowText" lastClr="000000"/>
                      </a:solidFill>
                      <a:latin typeface="Arial" charset="0"/>
                    </a:rPr>
                    <a:t>60</a:t>
                  </a:r>
                </a:p>
              </p:txBody>
            </p:sp>
            <p:sp>
              <p:nvSpPr>
                <p:cNvPr id="55" name="Text Box 32"/>
                <p:cNvSpPr txBox="1">
                  <a:spLocks noChangeArrowheads="1"/>
                </p:cNvSpPr>
                <p:nvPr/>
              </p:nvSpPr>
              <p:spPr bwMode="auto">
                <a:xfrm>
                  <a:off x="8087112" y="1035056"/>
                  <a:ext cx="819119" cy="347686"/>
                </a:xfrm>
                <a:prstGeom prst="rect">
                  <a:avLst/>
                </a:prstGeom>
                <a:noFill/>
                <a:ln w="9525">
                  <a:noFill/>
                  <a:miter lim="800000"/>
                  <a:headEnd/>
                  <a:tailEnd/>
                </a:ln>
              </p:spPr>
              <p:txBody>
                <a:bodyPr>
                  <a:spAutoFit/>
                </a:bodyPr>
                <a:lstStyle/>
                <a:p>
                  <a:pPr fontAlgn="auto">
                    <a:spcBef>
                      <a:spcPct val="50000"/>
                    </a:spcBef>
                    <a:spcAft>
                      <a:spcPts val="0"/>
                    </a:spcAft>
                    <a:defRPr/>
                  </a:pPr>
                  <a:r>
                    <a:rPr lang="es-ES" sz="1800" kern="0" dirty="0">
                      <a:solidFill>
                        <a:sysClr val="windowText" lastClr="000000"/>
                      </a:solidFill>
                      <a:latin typeface="Arial" charset="0"/>
                    </a:rPr>
                    <a:t>70</a:t>
                  </a:r>
                </a:p>
              </p:txBody>
            </p:sp>
          </p:grpSp>
          <p:sp>
            <p:nvSpPr>
              <p:cNvPr id="42" name="41 Elipse"/>
              <p:cNvSpPr/>
              <p:nvPr/>
            </p:nvSpPr>
            <p:spPr>
              <a:xfrm rot="10800000">
                <a:off x="1838466" y="1212858"/>
                <a:ext cx="2962657" cy="2962596"/>
              </a:xfrm>
              <a:prstGeom prst="ellipse">
                <a:avLst/>
              </a:prstGeom>
              <a:noFill/>
              <a:ln w="238125" cap="flat" cmpd="sng" algn="ctr">
                <a:solidFill>
                  <a:srgbClr val="000000"/>
                </a:solidFill>
                <a:prstDash val="solid"/>
              </a:ln>
              <a:effectLst/>
            </p:spPr>
            <p:txBody>
              <a:bodyPr anchor="ctr"/>
              <a:lstStyle/>
              <a:p>
                <a:pPr algn="ctr" fontAlgn="auto">
                  <a:spcBef>
                    <a:spcPts val="0"/>
                  </a:spcBef>
                  <a:spcAft>
                    <a:spcPts val="0"/>
                  </a:spcAft>
                  <a:defRPr/>
                </a:pPr>
                <a:endParaRPr lang="es-ES_tradnl" sz="1800" kern="0" dirty="0">
                  <a:noFill/>
                  <a:latin typeface="Times New Roman"/>
                </a:endParaRPr>
              </a:p>
            </p:txBody>
          </p:sp>
        </p:grpSp>
        <p:grpSp>
          <p:nvGrpSpPr>
            <p:cNvPr id="150534" name="44 Grupo"/>
            <p:cNvGrpSpPr>
              <a:grpSpLocks/>
            </p:cNvGrpSpPr>
            <p:nvPr/>
          </p:nvGrpSpPr>
          <p:grpSpPr bwMode="auto">
            <a:xfrm>
              <a:off x="1346702" y="2384877"/>
              <a:ext cx="812800" cy="307975"/>
              <a:chOff x="6903720" y="1206204"/>
              <a:chExt cx="720090" cy="286283"/>
            </a:xfrm>
          </p:grpSpPr>
          <p:sp>
            <p:nvSpPr>
              <p:cNvPr id="71" name="49 CuadroTexto"/>
              <p:cNvSpPr txBox="1">
                <a:spLocks noChangeArrowheads="1"/>
              </p:cNvSpPr>
              <p:nvPr/>
            </p:nvSpPr>
            <p:spPr bwMode="auto">
              <a:xfrm>
                <a:off x="6903859" y="1205909"/>
                <a:ext cx="456902" cy="286314"/>
              </a:xfrm>
              <a:prstGeom prst="rect">
                <a:avLst/>
              </a:prstGeom>
              <a:noFill/>
              <a:ln w="9525">
                <a:noFill/>
                <a:miter lim="800000"/>
                <a:headEnd/>
                <a:tailEnd/>
              </a:ln>
            </p:spPr>
            <p:txBody>
              <a:bodyPr>
                <a:spAutoFit/>
              </a:bodyPr>
              <a:lstStyle/>
              <a:p>
                <a:pPr fontAlgn="auto">
                  <a:spcBef>
                    <a:spcPts val="0"/>
                  </a:spcBef>
                  <a:spcAft>
                    <a:spcPts val="0"/>
                  </a:spcAft>
                  <a:defRPr/>
                </a:pPr>
                <a:r>
                  <a:rPr lang="es-ES_tradnl" sz="1400" kern="0" dirty="0">
                    <a:solidFill>
                      <a:sysClr val="windowText" lastClr="000000"/>
                    </a:solidFill>
                    <a:latin typeface="Times New Roman" charset="0"/>
                  </a:rPr>
                  <a:t>   70</a:t>
                </a:r>
              </a:p>
            </p:txBody>
          </p:sp>
          <p:cxnSp>
            <p:nvCxnSpPr>
              <p:cNvPr id="150536" name="50 Conector recto de flecha"/>
              <p:cNvCxnSpPr>
                <a:cxnSpLocks noChangeShapeType="1"/>
              </p:cNvCxnSpPr>
              <p:nvPr/>
            </p:nvCxnSpPr>
            <p:spPr bwMode="auto">
              <a:xfrm>
                <a:off x="7280910" y="1354794"/>
                <a:ext cx="342900" cy="0"/>
              </a:xfrm>
              <a:prstGeom prst="straightConnector1">
                <a:avLst/>
              </a:prstGeom>
              <a:noFill/>
              <a:ln w="9525" algn="ctr">
                <a:solidFill>
                  <a:srgbClr val="000000"/>
                </a:solidFill>
                <a:round/>
                <a:headEnd/>
                <a:tailEnd type="triangle" w="med" len="med"/>
              </a:ln>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pic>
        <p:nvPicPr>
          <p:cNvPr id="151554" name="Picture 2" descr="100_1503"/>
          <p:cNvPicPr>
            <a:picLocks noChangeAspect="1" noChangeArrowheads="1"/>
          </p:cNvPicPr>
          <p:nvPr/>
        </p:nvPicPr>
        <p:blipFill>
          <a:blip r:embed="rId2" cstate="print"/>
          <a:srcRect l="26012" t="4861" r="25468"/>
          <a:stretch>
            <a:fillRect/>
          </a:stretch>
        </p:blipFill>
        <p:spPr bwMode="auto">
          <a:xfrm>
            <a:off x="2124075" y="0"/>
            <a:ext cx="4664075" cy="6858000"/>
          </a:xfrm>
          <a:prstGeom prst="rect">
            <a:avLst/>
          </a:prstGeom>
          <a:noFill/>
          <a:ln w="28575">
            <a:solidFill>
              <a:schemeClr val="tx1"/>
            </a:solidFill>
            <a:miter lim="800000"/>
            <a:headEnd/>
            <a:tailEnd/>
          </a:ln>
        </p:spPr>
      </p:pic>
      <p:sp>
        <p:nvSpPr>
          <p:cNvPr id="151555" name="Text Box 4"/>
          <p:cNvSpPr txBox="1">
            <a:spLocks noChangeArrowheads="1"/>
          </p:cNvSpPr>
          <p:nvPr/>
        </p:nvSpPr>
        <p:spPr bwMode="auto">
          <a:xfrm>
            <a:off x="3924300" y="6092825"/>
            <a:ext cx="1439863" cy="579438"/>
          </a:xfrm>
          <a:prstGeom prst="rect">
            <a:avLst/>
          </a:prstGeom>
          <a:noFill/>
          <a:ln w="9525">
            <a:noFill/>
            <a:miter lim="800000"/>
            <a:headEnd/>
            <a:tailEnd/>
          </a:ln>
        </p:spPr>
        <p:txBody>
          <a:bodyPr>
            <a:spAutoFit/>
          </a:bodyPr>
          <a:lstStyle/>
          <a:p>
            <a:pPr>
              <a:spcBef>
                <a:spcPct val="50000"/>
              </a:spcBef>
            </a:pPr>
            <a:r>
              <a:rPr lang="es-ES" sz="3200" b="1">
                <a:solidFill>
                  <a:srgbClr val="FF3300"/>
                </a:solidFill>
                <a:latin typeface="Arial" charset="0"/>
              </a:rPr>
              <a:t>AGUA</a:t>
            </a:r>
          </a:p>
        </p:txBody>
      </p:sp>
      <p:grpSp>
        <p:nvGrpSpPr>
          <p:cNvPr id="2" name="72 Grupo"/>
          <p:cNvGrpSpPr>
            <a:grpSpLocks/>
          </p:cNvGrpSpPr>
          <p:nvPr/>
        </p:nvGrpSpPr>
        <p:grpSpPr bwMode="auto">
          <a:xfrm>
            <a:off x="3049588" y="0"/>
            <a:ext cx="3079750" cy="3079750"/>
            <a:chOff x="5471964" y="1143000"/>
            <a:chExt cx="3080084" cy="3080084"/>
          </a:xfrm>
        </p:grpSpPr>
        <p:grpSp>
          <p:nvGrpSpPr>
            <p:cNvPr id="151557" name="35 Grupo"/>
            <p:cNvGrpSpPr>
              <a:grpSpLocks/>
            </p:cNvGrpSpPr>
            <p:nvPr/>
          </p:nvGrpSpPr>
          <p:grpSpPr bwMode="auto">
            <a:xfrm>
              <a:off x="5471964" y="1143000"/>
              <a:ext cx="3080084" cy="3080084"/>
              <a:chOff x="1768644" y="1143000"/>
              <a:chExt cx="3080084" cy="3080084"/>
            </a:xfrm>
          </p:grpSpPr>
          <p:sp>
            <p:nvSpPr>
              <p:cNvPr id="37" name="36 Elipse"/>
              <p:cNvSpPr/>
              <p:nvPr/>
            </p:nvSpPr>
            <p:spPr bwMode="auto">
              <a:xfrm rot="10800000">
                <a:off x="1768644" y="1143000"/>
                <a:ext cx="3080084" cy="3080084"/>
              </a:xfrm>
              <a:prstGeom prst="ellipse">
                <a:avLst/>
              </a:prstGeom>
              <a:solidFill>
                <a:srgbClr val="FFFFFF"/>
              </a:solidFill>
              <a:ln w="9525" cap="flat" cmpd="sng" algn="ctr">
                <a:solidFill>
                  <a:srgbClr val="000000"/>
                </a:solidFill>
                <a:prstDash val="solid"/>
                <a:round/>
                <a:headEnd type="none" w="med" len="med"/>
                <a:tailEnd type="none" w="med" len="med"/>
              </a:ln>
              <a:effectLst/>
            </p:spPr>
            <p:txBody>
              <a:bodyPr wrap="none"/>
              <a:lstStyle/>
              <a:p>
                <a:pPr>
                  <a:defRPr/>
                </a:pPr>
                <a:endParaRPr lang="es-ES_tradnl" kern="0">
                  <a:solidFill>
                    <a:srgbClr val="000000"/>
                  </a:solidFill>
                  <a:latin typeface="Times New Roman" charset="0"/>
                </a:endParaRPr>
              </a:p>
            </p:txBody>
          </p:sp>
          <p:grpSp>
            <p:nvGrpSpPr>
              <p:cNvPr id="151562" name="46 Grupo"/>
              <p:cNvGrpSpPr>
                <a:grpSpLocks/>
              </p:cNvGrpSpPr>
              <p:nvPr/>
            </p:nvGrpSpPr>
            <p:grpSpPr bwMode="auto">
              <a:xfrm>
                <a:off x="2970296" y="1301667"/>
                <a:ext cx="1562264" cy="2861259"/>
                <a:chOff x="7458074" y="14288"/>
                <a:chExt cx="1447801" cy="2689225"/>
              </a:xfrm>
            </p:grpSpPr>
            <p:sp>
              <p:nvSpPr>
                <p:cNvPr id="40" name="Rectangle 42"/>
                <p:cNvSpPr>
                  <a:spLocks noChangeArrowheads="1"/>
                </p:cNvSpPr>
                <p:nvPr/>
              </p:nvSpPr>
              <p:spPr bwMode="auto">
                <a:xfrm>
                  <a:off x="7502414" y="502336"/>
                  <a:ext cx="581183" cy="2201013"/>
                </a:xfrm>
                <a:prstGeom prst="rect">
                  <a:avLst/>
                </a:prstGeom>
                <a:solidFill>
                  <a:srgbClr val="FFFFFF"/>
                </a:solidFill>
                <a:ln w="19050">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41" name="Rectangle 4"/>
                <p:cNvSpPr>
                  <a:spLocks noChangeArrowheads="1"/>
                </p:cNvSpPr>
                <p:nvPr/>
              </p:nvSpPr>
              <p:spPr bwMode="auto">
                <a:xfrm>
                  <a:off x="7505356" y="1961720"/>
                  <a:ext cx="572355" cy="726707"/>
                </a:xfrm>
                <a:prstGeom prst="rect">
                  <a:avLst/>
                </a:prstGeom>
                <a:solidFill>
                  <a:srgbClr val="C00000"/>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42" name="Rectangle 5"/>
                <p:cNvSpPr>
                  <a:spLocks noChangeArrowheads="1"/>
                </p:cNvSpPr>
                <p:nvPr/>
              </p:nvSpPr>
              <p:spPr bwMode="auto">
                <a:xfrm>
                  <a:off x="7505356" y="1200692"/>
                  <a:ext cx="575297" cy="752075"/>
                </a:xfrm>
                <a:prstGeom prst="rect">
                  <a:avLst/>
                </a:prstGeom>
                <a:solidFill>
                  <a:srgbClr val="FFFFFF"/>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grpSp>
              <p:nvGrpSpPr>
                <p:cNvPr id="151567" name="Group 6"/>
                <p:cNvGrpSpPr>
                  <a:grpSpLocks/>
                </p:cNvGrpSpPr>
                <p:nvPr/>
              </p:nvGrpSpPr>
              <p:grpSpPr bwMode="auto">
                <a:xfrm>
                  <a:off x="7594598" y="1356687"/>
                  <a:ext cx="341180" cy="418715"/>
                  <a:chOff x="2562" y="1344"/>
                  <a:chExt cx="227" cy="272"/>
                </a:xfrm>
              </p:grpSpPr>
              <p:sp>
                <p:nvSpPr>
                  <p:cNvPr id="63" name="Line 8"/>
                  <p:cNvSpPr>
                    <a:spLocks noChangeShapeType="1"/>
                  </p:cNvSpPr>
                  <p:nvPr/>
                </p:nvSpPr>
                <p:spPr bwMode="auto">
                  <a:xfrm>
                    <a:off x="2562" y="1344"/>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4" name="Line 10"/>
                  <p:cNvSpPr>
                    <a:spLocks noChangeShapeType="1"/>
                  </p:cNvSpPr>
                  <p:nvPr/>
                </p:nvSpPr>
                <p:spPr bwMode="auto">
                  <a:xfrm>
                    <a:off x="2562" y="1438"/>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5" name="Line 12"/>
                  <p:cNvSpPr>
                    <a:spLocks noChangeShapeType="1"/>
                  </p:cNvSpPr>
                  <p:nvPr/>
                </p:nvSpPr>
                <p:spPr bwMode="auto">
                  <a:xfrm>
                    <a:off x="2562" y="1525"/>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6" name="Line 14"/>
                  <p:cNvSpPr>
                    <a:spLocks noChangeShapeType="1"/>
                  </p:cNvSpPr>
                  <p:nvPr/>
                </p:nvSpPr>
                <p:spPr bwMode="auto">
                  <a:xfrm>
                    <a:off x="2562" y="1616"/>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grpSp>
              <p:nvGrpSpPr>
                <p:cNvPr id="151568" name="Group 16"/>
                <p:cNvGrpSpPr>
                  <a:grpSpLocks/>
                </p:cNvGrpSpPr>
                <p:nvPr/>
              </p:nvGrpSpPr>
              <p:grpSpPr bwMode="auto">
                <a:xfrm>
                  <a:off x="7594600" y="2089637"/>
                  <a:ext cx="341608" cy="524978"/>
                  <a:chOff x="2562" y="1319"/>
                  <a:chExt cx="227" cy="342"/>
                </a:xfrm>
              </p:grpSpPr>
              <p:sp>
                <p:nvSpPr>
                  <p:cNvPr id="58" name="Line 17"/>
                  <p:cNvSpPr>
                    <a:spLocks noChangeShapeType="1"/>
                  </p:cNvSpPr>
                  <p:nvPr/>
                </p:nvSpPr>
                <p:spPr bwMode="auto">
                  <a:xfrm>
                    <a:off x="2562" y="1319"/>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9" name="Line 19"/>
                  <p:cNvSpPr>
                    <a:spLocks noChangeShapeType="1"/>
                  </p:cNvSpPr>
                  <p:nvPr/>
                </p:nvSpPr>
                <p:spPr bwMode="auto">
                  <a:xfrm>
                    <a:off x="2562" y="1410"/>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0" name="Line 23"/>
                  <p:cNvSpPr>
                    <a:spLocks noChangeShapeType="1"/>
                  </p:cNvSpPr>
                  <p:nvPr/>
                </p:nvSpPr>
                <p:spPr bwMode="auto">
                  <a:xfrm>
                    <a:off x="2562" y="1590"/>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1" name="Line 25"/>
                  <p:cNvSpPr>
                    <a:spLocks noChangeShapeType="1"/>
                  </p:cNvSpPr>
                  <p:nvPr/>
                </p:nvSpPr>
                <p:spPr bwMode="auto">
                  <a:xfrm>
                    <a:off x="2562" y="1660"/>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62" name="Line 19"/>
                  <p:cNvSpPr>
                    <a:spLocks noChangeShapeType="1"/>
                  </p:cNvSpPr>
                  <p:nvPr/>
                </p:nvSpPr>
                <p:spPr bwMode="auto">
                  <a:xfrm>
                    <a:off x="2562" y="1501"/>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sp>
              <p:nvSpPr>
                <p:cNvPr id="45" name="Line 26"/>
                <p:cNvSpPr>
                  <a:spLocks noChangeShapeType="1"/>
                </p:cNvSpPr>
                <p:nvPr/>
              </p:nvSpPr>
              <p:spPr bwMode="auto">
                <a:xfrm>
                  <a:off x="7509771" y="1200692"/>
                  <a:ext cx="567940"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46" name="Line 27"/>
                <p:cNvSpPr>
                  <a:spLocks noChangeShapeType="1"/>
                </p:cNvSpPr>
                <p:nvPr/>
              </p:nvSpPr>
              <p:spPr bwMode="auto">
                <a:xfrm>
                  <a:off x="7509771" y="1952767"/>
                  <a:ext cx="567940"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47" name="Line 28"/>
                <p:cNvSpPr>
                  <a:spLocks noChangeShapeType="1"/>
                </p:cNvSpPr>
                <p:nvPr/>
              </p:nvSpPr>
              <p:spPr bwMode="auto">
                <a:xfrm>
                  <a:off x="7509771" y="494875"/>
                  <a:ext cx="567940"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48" name="Rectangle 31"/>
                <p:cNvSpPr>
                  <a:spLocks noChangeArrowheads="1"/>
                </p:cNvSpPr>
                <p:nvPr/>
              </p:nvSpPr>
              <p:spPr bwMode="auto">
                <a:xfrm>
                  <a:off x="7509771" y="469507"/>
                  <a:ext cx="569411" cy="720738"/>
                </a:xfrm>
                <a:prstGeom prst="rect">
                  <a:avLst/>
                </a:prstGeom>
                <a:solidFill>
                  <a:srgbClr val="C00000"/>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grpSp>
              <p:nvGrpSpPr>
                <p:cNvPr id="151573" name="Group 32"/>
                <p:cNvGrpSpPr>
                  <a:grpSpLocks/>
                </p:cNvGrpSpPr>
                <p:nvPr/>
              </p:nvGrpSpPr>
              <p:grpSpPr bwMode="auto">
                <a:xfrm>
                  <a:off x="7605713" y="569912"/>
                  <a:ext cx="341882" cy="488136"/>
                  <a:chOff x="2562" y="1298"/>
                  <a:chExt cx="227" cy="318"/>
                </a:xfrm>
              </p:grpSpPr>
              <p:sp>
                <p:nvSpPr>
                  <p:cNvPr id="53" name="Line 33"/>
                  <p:cNvSpPr>
                    <a:spLocks noChangeShapeType="1"/>
                  </p:cNvSpPr>
                  <p:nvPr/>
                </p:nvSpPr>
                <p:spPr bwMode="auto">
                  <a:xfrm>
                    <a:off x="2562" y="1298"/>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4" name="Line 34"/>
                  <p:cNvSpPr>
                    <a:spLocks noChangeShapeType="1"/>
                  </p:cNvSpPr>
                  <p:nvPr/>
                </p:nvSpPr>
                <p:spPr bwMode="auto">
                  <a:xfrm>
                    <a:off x="2562" y="1340"/>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5" name="Line 36"/>
                  <p:cNvSpPr>
                    <a:spLocks noChangeShapeType="1"/>
                  </p:cNvSpPr>
                  <p:nvPr/>
                </p:nvSpPr>
                <p:spPr bwMode="auto">
                  <a:xfrm>
                    <a:off x="2562" y="1434"/>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6" name="Line 38"/>
                  <p:cNvSpPr>
                    <a:spLocks noChangeShapeType="1"/>
                  </p:cNvSpPr>
                  <p:nvPr/>
                </p:nvSpPr>
                <p:spPr bwMode="auto">
                  <a:xfrm>
                    <a:off x="2562" y="1515"/>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7" name="Line 40"/>
                  <p:cNvSpPr>
                    <a:spLocks noChangeShapeType="1"/>
                  </p:cNvSpPr>
                  <p:nvPr/>
                </p:nvSpPr>
                <p:spPr bwMode="auto">
                  <a:xfrm>
                    <a:off x="2562" y="1616"/>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sp>
              <p:nvSpPr>
                <p:cNvPr id="50" name="Rectangle 43"/>
                <p:cNvSpPr>
                  <a:spLocks noChangeArrowheads="1"/>
                </p:cNvSpPr>
                <p:nvPr/>
              </p:nvSpPr>
              <p:spPr bwMode="auto">
                <a:xfrm>
                  <a:off x="7458273" y="14382"/>
                  <a:ext cx="669463" cy="1043057"/>
                </a:xfrm>
                <a:prstGeom prst="rect">
                  <a:avLst/>
                </a:prstGeom>
                <a:solidFill>
                  <a:srgbClr val="969696"/>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51" name="Text Box 32"/>
                <p:cNvSpPr txBox="1">
                  <a:spLocks noChangeArrowheads="1"/>
                </p:cNvSpPr>
                <p:nvPr/>
              </p:nvSpPr>
              <p:spPr bwMode="auto">
                <a:xfrm>
                  <a:off x="8071826" y="1791608"/>
                  <a:ext cx="816597" cy="347685"/>
                </a:xfrm>
                <a:prstGeom prst="rect">
                  <a:avLst/>
                </a:prstGeom>
                <a:noFill/>
                <a:ln w="9525">
                  <a:noFill/>
                  <a:miter lim="800000"/>
                  <a:headEnd/>
                  <a:tailEnd/>
                </a:ln>
              </p:spPr>
              <p:txBody>
                <a:bodyPr>
                  <a:spAutoFit/>
                </a:bodyPr>
                <a:lstStyle/>
                <a:p>
                  <a:pPr fontAlgn="auto">
                    <a:spcBef>
                      <a:spcPct val="50000"/>
                    </a:spcBef>
                    <a:spcAft>
                      <a:spcPts val="0"/>
                    </a:spcAft>
                    <a:defRPr/>
                  </a:pPr>
                  <a:r>
                    <a:rPr lang="es-ES" sz="1800" kern="0" dirty="0">
                      <a:solidFill>
                        <a:sysClr val="windowText" lastClr="000000"/>
                      </a:solidFill>
                      <a:latin typeface="Arial" charset="0"/>
                    </a:rPr>
                    <a:t>50</a:t>
                  </a:r>
                </a:p>
              </p:txBody>
            </p:sp>
            <p:sp>
              <p:nvSpPr>
                <p:cNvPr id="52" name="Text Box 32"/>
                <p:cNvSpPr txBox="1">
                  <a:spLocks noChangeArrowheads="1"/>
                </p:cNvSpPr>
                <p:nvPr/>
              </p:nvSpPr>
              <p:spPr bwMode="auto">
                <a:xfrm>
                  <a:off x="8086539" y="1035056"/>
                  <a:ext cx="819540" cy="347686"/>
                </a:xfrm>
                <a:prstGeom prst="rect">
                  <a:avLst/>
                </a:prstGeom>
                <a:noFill/>
                <a:ln w="9525">
                  <a:noFill/>
                  <a:miter lim="800000"/>
                  <a:headEnd/>
                  <a:tailEnd/>
                </a:ln>
              </p:spPr>
              <p:txBody>
                <a:bodyPr>
                  <a:spAutoFit/>
                </a:bodyPr>
                <a:lstStyle/>
                <a:p>
                  <a:pPr fontAlgn="auto">
                    <a:spcBef>
                      <a:spcPct val="50000"/>
                    </a:spcBef>
                    <a:spcAft>
                      <a:spcPts val="0"/>
                    </a:spcAft>
                    <a:defRPr/>
                  </a:pPr>
                  <a:r>
                    <a:rPr lang="es-ES" sz="1800" kern="0" dirty="0">
                      <a:solidFill>
                        <a:sysClr val="windowText" lastClr="000000"/>
                      </a:solidFill>
                      <a:latin typeface="Arial" charset="0"/>
                    </a:rPr>
                    <a:t>60</a:t>
                  </a:r>
                </a:p>
              </p:txBody>
            </p:sp>
          </p:grpSp>
          <p:sp>
            <p:nvSpPr>
              <p:cNvPr id="39" name="38 Elipse"/>
              <p:cNvSpPr/>
              <p:nvPr/>
            </p:nvSpPr>
            <p:spPr>
              <a:xfrm rot="10800000">
                <a:off x="1838502" y="1212858"/>
                <a:ext cx="2962596" cy="2962596"/>
              </a:xfrm>
              <a:prstGeom prst="ellipse">
                <a:avLst/>
              </a:prstGeom>
              <a:noFill/>
              <a:ln w="238125" cap="flat" cmpd="sng" algn="ctr">
                <a:solidFill>
                  <a:srgbClr val="000000"/>
                </a:solidFill>
                <a:prstDash val="solid"/>
              </a:ln>
              <a:effectLst/>
            </p:spPr>
            <p:txBody>
              <a:bodyPr anchor="ctr"/>
              <a:lstStyle/>
              <a:p>
                <a:pPr algn="ctr" fontAlgn="auto">
                  <a:spcBef>
                    <a:spcPts val="0"/>
                  </a:spcBef>
                  <a:spcAft>
                    <a:spcPts val="0"/>
                  </a:spcAft>
                  <a:defRPr/>
                </a:pPr>
                <a:endParaRPr lang="es-ES_tradnl" sz="1800" kern="0" dirty="0">
                  <a:noFill/>
                  <a:latin typeface="Times New Roman"/>
                </a:endParaRPr>
              </a:p>
            </p:txBody>
          </p:sp>
        </p:grpSp>
        <p:grpSp>
          <p:nvGrpSpPr>
            <p:cNvPr id="151558" name="44 Grupo"/>
            <p:cNvGrpSpPr>
              <a:grpSpLocks/>
            </p:cNvGrpSpPr>
            <p:nvPr/>
          </p:nvGrpSpPr>
          <p:grpSpPr bwMode="auto">
            <a:xfrm>
              <a:off x="5827262" y="2247717"/>
              <a:ext cx="812800" cy="307975"/>
              <a:chOff x="6903720" y="1206204"/>
              <a:chExt cx="720090" cy="286283"/>
            </a:xfrm>
          </p:grpSpPr>
          <p:sp>
            <p:nvSpPr>
              <p:cNvPr id="71" name="49 CuadroTexto"/>
              <p:cNvSpPr txBox="1">
                <a:spLocks noChangeArrowheads="1"/>
              </p:cNvSpPr>
              <p:nvPr/>
            </p:nvSpPr>
            <p:spPr bwMode="auto">
              <a:xfrm>
                <a:off x="6904022" y="1206486"/>
                <a:ext cx="457137" cy="286314"/>
              </a:xfrm>
              <a:prstGeom prst="rect">
                <a:avLst/>
              </a:prstGeom>
              <a:noFill/>
              <a:ln w="9525">
                <a:noFill/>
                <a:miter lim="800000"/>
                <a:headEnd/>
                <a:tailEnd/>
              </a:ln>
            </p:spPr>
            <p:txBody>
              <a:bodyPr>
                <a:spAutoFit/>
              </a:bodyPr>
              <a:lstStyle/>
              <a:p>
                <a:pPr fontAlgn="auto">
                  <a:spcBef>
                    <a:spcPts val="0"/>
                  </a:spcBef>
                  <a:spcAft>
                    <a:spcPts val="0"/>
                  </a:spcAft>
                  <a:defRPr/>
                </a:pPr>
                <a:r>
                  <a:rPr lang="es-ES_tradnl" sz="1400" kern="0" dirty="0">
                    <a:solidFill>
                      <a:sysClr val="windowText" lastClr="000000"/>
                    </a:solidFill>
                    <a:latin typeface="Times New Roman" charset="0"/>
                  </a:rPr>
                  <a:t>   62</a:t>
                </a:r>
              </a:p>
            </p:txBody>
          </p:sp>
          <p:cxnSp>
            <p:nvCxnSpPr>
              <p:cNvPr id="151560" name="50 Conector recto de flecha"/>
              <p:cNvCxnSpPr>
                <a:cxnSpLocks noChangeShapeType="1"/>
              </p:cNvCxnSpPr>
              <p:nvPr/>
            </p:nvCxnSpPr>
            <p:spPr bwMode="auto">
              <a:xfrm>
                <a:off x="7280910" y="1354794"/>
                <a:ext cx="342900" cy="0"/>
              </a:xfrm>
              <a:prstGeom prst="straightConnector1">
                <a:avLst/>
              </a:prstGeom>
              <a:noFill/>
              <a:ln w="9525" algn="ctr">
                <a:solidFill>
                  <a:srgbClr val="000000"/>
                </a:solidFill>
                <a:round/>
                <a:headEnd/>
                <a:tailEnd type="triangle" w="med" len="med"/>
              </a:ln>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pic>
        <p:nvPicPr>
          <p:cNvPr id="152578" name="Picture 2" descr="100_1472"/>
          <p:cNvPicPr>
            <a:picLocks noChangeAspect="1" noChangeArrowheads="1"/>
          </p:cNvPicPr>
          <p:nvPr/>
        </p:nvPicPr>
        <p:blipFill>
          <a:blip r:embed="rId2" cstate="print"/>
          <a:srcRect l="24286" t="5353" r="30215"/>
          <a:stretch>
            <a:fillRect/>
          </a:stretch>
        </p:blipFill>
        <p:spPr bwMode="auto">
          <a:xfrm>
            <a:off x="2230438" y="-42863"/>
            <a:ext cx="4422775" cy="6900863"/>
          </a:xfrm>
          <a:prstGeom prst="rect">
            <a:avLst/>
          </a:prstGeom>
          <a:noFill/>
          <a:ln w="28575">
            <a:solidFill>
              <a:schemeClr val="tx1"/>
            </a:solidFill>
            <a:miter lim="800000"/>
            <a:headEnd/>
            <a:tailEnd/>
          </a:ln>
        </p:spPr>
      </p:pic>
      <p:sp>
        <p:nvSpPr>
          <p:cNvPr id="152579" name="Text Box 4"/>
          <p:cNvSpPr txBox="1">
            <a:spLocks noChangeArrowheads="1"/>
          </p:cNvSpPr>
          <p:nvPr/>
        </p:nvSpPr>
        <p:spPr bwMode="auto">
          <a:xfrm>
            <a:off x="2268538" y="5300663"/>
            <a:ext cx="1871662" cy="396875"/>
          </a:xfrm>
          <a:prstGeom prst="rect">
            <a:avLst/>
          </a:prstGeom>
          <a:noFill/>
          <a:ln w="9525">
            <a:noFill/>
            <a:miter lim="800000"/>
            <a:headEnd/>
            <a:tailEnd/>
          </a:ln>
        </p:spPr>
        <p:txBody>
          <a:bodyPr>
            <a:spAutoFit/>
          </a:bodyPr>
          <a:lstStyle/>
          <a:p>
            <a:pPr>
              <a:spcBef>
                <a:spcPct val="50000"/>
              </a:spcBef>
            </a:pPr>
            <a:r>
              <a:rPr lang="es-ES" sz="2000" b="1">
                <a:solidFill>
                  <a:srgbClr val="FF3300"/>
                </a:solidFill>
                <a:latin typeface="Arial" charset="0"/>
              </a:rPr>
              <a:t>d = 9,0 g/cm</a:t>
            </a:r>
            <a:r>
              <a:rPr lang="es-ES" sz="2000" b="1" baseline="30000">
                <a:solidFill>
                  <a:srgbClr val="FF3300"/>
                </a:solidFill>
                <a:latin typeface="Arial" charset="0"/>
              </a:rPr>
              <a:t>3</a:t>
            </a:r>
            <a:endParaRPr lang="es-ES" sz="2000" b="1">
              <a:solidFill>
                <a:srgbClr val="FF3300"/>
              </a:solidFill>
              <a:latin typeface="Arial" charset="0"/>
            </a:endParaRPr>
          </a:p>
        </p:txBody>
      </p:sp>
      <p:grpSp>
        <p:nvGrpSpPr>
          <p:cNvPr id="2" name="4 Grupo"/>
          <p:cNvGrpSpPr>
            <a:grpSpLocks/>
          </p:cNvGrpSpPr>
          <p:nvPr/>
        </p:nvGrpSpPr>
        <p:grpSpPr bwMode="auto">
          <a:xfrm>
            <a:off x="2900363" y="0"/>
            <a:ext cx="3079750" cy="3079750"/>
            <a:chOff x="991404" y="1143000"/>
            <a:chExt cx="3080084" cy="3080084"/>
          </a:xfrm>
        </p:grpSpPr>
        <p:grpSp>
          <p:nvGrpSpPr>
            <p:cNvPr id="152581" name="93 Grupo"/>
            <p:cNvGrpSpPr>
              <a:grpSpLocks/>
            </p:cNvGrpSpPr>
            <p:nvPr/>
          </p:nvGrpSpPr>
          <p:grpSpPr bwMode="auto">
            <a:xfrm>
              <a:off x="991404" y="1143000"/>
              <a:ext cx="3080084" cy="3080084"/>
              <a:chOff x="1768644" y="1143000"/>
              <a:chExt cx="3080084" cy="3080084"/>
            </a:xfrm>
          </p:grpSpPr>
          <p:sp>
            <p:nvSpPr>
              <p:cNvPr id="10" name="9 Elipse"/>
              <p:cNvSpPr/>
              <p:nvPr/>
            </p:nvSpPr>
            <p:spPr bwMode="auto">
              <a:xfrm rot="10800000">
                <a:off x="1768644" y="1143000"/>
                <a:ext cx="3080084" cy="3080084"/>
              </a:xfrm>
              <a:prstGeom prst="ellipse">
                <a:avLst/>
              </a:prstGeom>
              <a:solidFill>
                <a:srgbClr val="FFFFFF"/>
              </a:solidFill>
              <a:ln w="9525" cap="flat" cmpd="sng" algn="ctr">
                <a:solidFill>
                  <a:srgbClr val="000000"/>
                </a:solidFill>
                <a:prstDash val="solid"/>
                <a:round/>
                <a:headEnd type="none" w="med" len="med"/>
                <a:tailEnd type="none" w="med" len="med"/>
              </a:ln>
              <a:effectLst/>
            </p:spPr>
            <p:txBody>
              <a:bodyPr wrap="none"/>
              <a:lstStyle/>
              <a:p>
                <a:pPr>
                  <a:defRPr/>
                </a:pPr>
                <a:endParaRPr lang="es-ES_tradnl" kern="0">
                  <a:solidFill>
                    <a:srgbClr val="000000"/>
                  </a:solidFill>
                  <a:latin typeface="Times New Roman" charset="0"/>
                </a:endParaRPr>
              </a:p>
            </p:txBody>
          </p:sp>
          <p:grpSp>
            <p:nvGrpSpPr>
              <p:cNvPr id="152586" name="46 Grupo"/>
              <p:cNvGrpSpPr>
                <a:grpSpLocks/>
              </p:cNvGrpSpPr>
              <p:nvPr/>
            </p:nvGrpSpPr>
            <p:grpSpPr bwMode="auto">
              <a:xfrm>
                <a:off x="2970296" y="1301667"/>
                <a:ext cx="1562264" cy="2861259"/>
                <a:chOff x="7458074" y="14288"/>
                <a:chExt cx="1447801" cy="2689225"/>
              </a:xfrm>
            </p:grpSpPr>
            <p:sp>
              <p:nvSpPr>
                <p:cNvPr id="13" name="Rectangle 4"/>
                <p:cNvSpPr>
                  <a:spLocks noChangeArrowheads="1"/>
                </p:cNvSpPr>
                <p:nvPr/>
              </p:nvSpPr>
              <p:spPr bwMode="auto">
                <a:xfrm>
                  <a:off x="7505356" y="1961720"/>
                  <a:ext cx="572355" cy="726707"/>
                </a:xfrm>
                <a:prstGeom prst="rect">
                  <a:avLst/>
                </a:prstGeom>
                <a:solidFill>
                  <a:srgbClr val="FFFFFF"/>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14" name="Rectangle 5"/>
                <p:cNvSpPr>
                  <a:spLocks noChangeArrowheads="1"/>
                </p:cNvSpPr>
                <p:nvPr/>
              </p:nvSpPr>
              <p:spPr bwMode="auto">
                <a:xfrm>
                  <a:off x="7505356" y="1200692"/>
                  <a:ext cx="575297" cy="752075"/>
                </a:xfrm>
                <a:prstGeom prst="rect">
                  <a:avLst/>
                </a:prstGeom>
                <a:solidFill>
                  <a:srgbClr val="C00000"/>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grpSp>
              <p:nvGrpSpPr>
                <p:cNvPr id="152590" name="Group 6"/>
                <p:cNvGrpSpPr>
                  <a:grpSpLocks/>
                </p:cNvGrpSpPr>
                <p:nvPr/>
              </p:nvGrpSpPr>
              <p:grpSpPr bwMode="auto">
                <a:xfrm>
                  <a:off x="7594598" y="1356687"/>
                  <a:ext cx="341180" cy="418715"/>
                  <a:chOff x="2562" y="1344"/>
                  <a:chExt cx="227" cy="272"/>
                </a:xfrm>
              </p:grpSpPr>
              <p:sp>
                <p:nvSpPr>
                  <p:cNvPr id="36" name="Line 8"/>
                  <p:cNvSpPr>
                    <a:spLocks noChangeShapeType="1"/>
                  </p:cNvSpPr>
                  <p:nvPr/>
                </p:nvSpPr>
                <p:spPr bwMode="auto">
                  <a:xfrm>
                    <a:off x="2562" y="1344"/>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7" name="Line 10"/>
                  <p:cNvSpPr>
                    <a:spLocks noChangeShapeType="1"/>
                  </p:cNvSpPr>
                  <p:nvPr/>
                </p:nvSpPr>
                <p:spPr bwMode="auto">
                  <a:xfrm>
                    <a:off x="2562" y="1438"/>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8" name="Line 12"/>
                  <p:cNvSpPr>
                    <a:spLocks noChangeShapeType="1"/>
                  </p:cNvSpPr>
                  <p:nvPr/>
                </p:nvSpPr>
                <p:spPr bwMode="auto">
                  <a:xfrm>
                    <a:off x="2562" y="1525"/>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9" name="Line 14"/>
                  <p:cNvSpPr>
                    <a:spLocks noChangeShapeType="1"/>
                  </p:cNvSpPr>
                  <p:nvPr/>
                </p:nvSpPr>
                <p:spPr bwMode="auto">
                  <a:xfrm>
                    <a:off x="2562" y="1616"/>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grpSp>
              <p:nvGrpSpPr>
                <p:cNvPr id="152591" name="Group 16"/>
                <p:cNvGrpSpPr>
                  <a:grpSpLocks/>
                </p:cNvGrpSpPr>
                <p:nvPr/>
              </p:nvGrpSpPr>
              <p:grpSpPr bwMode="auto">
                <a:xfrm>
                  <a:off x="7594600" y="2089637"/>
                  <a:ext cx="341608" cy="524978"/>
                  <a:chOff x="2562" y="1319"/>
                  <a:chExt cx="227" cy="342"/>
                </a:xfrm>
              </p:grpSpPr>
              <p:sp>
                <p:nvSpPr>
                  <p:cNvPr id="31" name="Line 17"/>
                  <p:cNvSpPr>
                    <a:spLocks noChangeShapeType="1"/>
                  </p:cNvSpPr>
                  <p:nvPr/>
                </p:nvSpPr>
                <p:spPr bwMode="auto">
                  <a:xfrm>
                    <a:off x="2562" y="1319"/>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2" name="Line 19"/>
                  <p:cNvSpPr>
                    <a:spLocks noChangeShapeType="1"/>
                  </p:cNvSpPr>
                  <p:nvPr/>
                </p:nvSpPr>
                <p:spPr bwMode="auto">
                  <a:xfrm>
                    <a:off x="2562" y="1410"/>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3" name="Line 23"/>
                  <p:cNvSpPr>
                    <a:spLocks noChangeShapeType="1"/>
                  </p:cNvSpPr>
                  <p:nvPr/>
                </p:nvSpPr>
                <p:spPr bwMode="auto">
                  <a:xfrm>
                    <a:off x="2562" y="1590"/>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4" name="Line 25"/>
                  <p:cNvSpPr>
                    <a:spLocks noChangeShapeType="1"/>
                  </p:cNvSpPr>
                  <p:nvPr/>
                </p:nvSpPr>
                <p:spPr bwMode="auto">
                  <a:xfrm>
                    <a:off x="2562" y="1660"/>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5" name="Line 19"/>
                  <p:cNvSpPr>
                    <a:spLocks noChangeShapeType="1"/>
                  </p:cNvSpPr>
                  <p:nvPr/>
                </p:nvSpPr>
                <p:spPr bwMode="auto">
                  <a:xfrm>
                    <a:off x="2562" y="1501"/>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sp>
              <p:nvSpPr>
                <p:cNvPr id="17" name="Line 26"/>
                <p:cNvSpPr>
                  <a:spLocks noChangeShapeType="1"/>
                </p:cNvSpPr>
                <p:nvPr/>
              </p:nvSpPr>
              <p:spPr bwMode="auto">
                <a:xfrm>
                  <a:off x="7509771" y="1200692"/>
                  <a:ext cx="567940"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18" name="Line 27"/>
                <p:cNvSpPr>
                  <a:spLocks noChangeShapeType="1"/>
                </p:cNvSpPr>
                <p:nvPr/>
              </p:nvSpPr>
              <p:spPr bwMode="auto">
                <a:xfrm>
                  <a:off x="7509771" y="1952767"/>
                  <a:ext cx="567940"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19" name="Line 28"/>
                <p:cNvSpPr>
                  <a:spLocks noChangeShapeType="1"/>
                </p:cNvSpPr>
                <p:nvPr/>
              </p:nvSpPr>
              <p:spPr bwMode="auto">
                <a:xfrm>
                  <a:off x="7509771" y="494875"/>
                  <a:ext cx="567940"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0" name="Rectangle 31"/>
                <p:cNvSpPr>
                  <a:spLocks noChangeArrowheads="1"/>
                </p:cNvSpPr>
                <p:nvPr/>
              </p:nvSpPr>
              <p:spPr bwMode="auto">
                <a:xfrm>
                  <a:off x="7509771" y="469507"/>
                  <a:ext cx="569411" cy="720738"/>
                </a:xfrm>
                <a:prstGeom prst="rect">
                  <a:avLst/>
                </a:prstGeom>
                <a:solidFill>
                  <a:srgbClr val="FFFFFF"/>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grpSp>
              <p:nvGrpSpPr>
                <p:cNvPr id="152596" name="Group 32"/>
                <p:cNvGrpSpPr>
                  <a:grpSpLocks/>
                </p:cNvGrpSpPr>
                <p:nvPr/>
              </p:nvGrpSpPr>
              <p:grpSpPr bwMode="auto">
                <a:xfrm>
                  <a:off x="7605713" y="569912"/>
                  <a:ext cx="341882" cy="488136"/>
                  <a:chOff x="2562" y="1298"/>
                  <a:chExt cx="227" cy="318"/>
                </a:xfrm>
              </p:grpSpPr>
              <p:sp>
                <p:nvSpPr>
                  <p:cNvPr id="26" name="Line 33"/>
                  <p:cNvSpPr>
                    <a:spLocks noChangeShapeType="1"/>
                  </p:cNvSpPr>
                  <p:nvPr/>
                </p:nvSpPr>
                <p:spPr bwMode="auto">
                  <a:xfrm>
                    <a:off x="2562" y="1298"/>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7" name="Line 34"/>
                  <p:cNvSpPr>
                    <a:spLocks noChangeShapeType="1"/>
                  </p:cNvSpPr>
                  <p:nvPr/>
                </p:nvSpPr>
                <p:spPr bwMode="auto">
                  <a:xfrm>
                    <a:off x="2562" y="1340"/>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8" name="Line 36"/>
                  <p:cNvSpPr>
                    <a:spLocks noChangeShapeType="1"/>
                  </p:cNvSpPr>
                  <p:nvPr/>
                </p:nvSpPr>
                <p:spPr bwMode="auto">
                  <a:xfrm>
                    <a:off x="2562" y="1434"/>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9" name="Line 38"/>
                  <p:cNvSpPr>
                    <a:spLocks noChangeShapeType="1"/>
                  </p:cNvSpPr>
                  <p:nvPr/>
                </p:nvSpPr>
                <p:spPr bwMode="auto">
                  <a:xfrm>
                    <a:off x="2562" y="1515"/>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0" name="Line 40"/>
                  <p:cNvSpPr>
                    <a:spLocks noChangeShapeType="1"/>
                  </p:cNvSpPr>
                  <p:nvPr/>
                </p:nvSpPr>
                <p:spPr bwMode="auto">
                  <a:xfrm>
                    <a:off x="2562" y="1616"/>
                    <a:ext cx="233"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sp>
              <p:nvSpPr>
                <p:cNvPr id="22" name="Rectangle 42"/>
                <p:cNvSpPr>
                  <a:spLocks noChangeArrowheads="1"/>
                </p:cNvSpPr>
                <p:nvPr/>
              </p:nvSpPr>
              <p:spPr bwMode="auto">
                <a:xfrm>
                  <a:off x="7502414" y="502336"/>
                  <a:ext cx="581183" cy="2201013"/>
                </a:xfrm>
                <a:prstGeom prst="rect">
                  <a:avLst/>
                </a:prstGeom>
                <a:noFill/>
                <a:ln w="19050">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3" name="Rectangle 43"/>
                <p:cNvSpPr>
                  <a:spLocks noChangeArrowheads="1"/>
                </p:cNvSpPr>
                <p:nvPr/>
              </p:nvSpPr>
              <p:spPr bwMode="auto">
                <a:xfrm>
                  <a:off x="7458273" y="14382"/>
                  <a:ext cx="669463" cy="1043057"/>
                </a:xfrm>
                <a:prstGeom prst="rect">
                  <a:avLst/>
                </a:prstGeom>
                <a:solidFill>
                  <a:srgbClr val="969696"/>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4" name="Text Box 32"/>
                <p:cNvSpPr txBox="1">
                  <a:spLocks noChangeArrowheads="1"/>
                </p:cNvSpPr>
                <p:nvPr/>
              </p:nvSpPr>
              <p:spPr bwMode="auto">
                <a:xfrm>
                  <a:off x="8071826" y="1791608"/>
                  <a:ext cx="816597" cy="347685"/>
                </a:xfrm>
                <a:prstGeom prst="rect">
                  <a:avLst/>
                </a:prstGeom>
                <a:noFill/>
                <a:ln w="9525">
                  <a:noFill/>
                  <a:miter lim="800000"/>
                  <a:headEnd/>
                  <a:tailEnd/>
                </a:ln>
              </p:spPr>
              <p:txBody>
                <a:bodyPr>
                  <a:spAutoFit/>
                </a:bodyPr>
                <a:lstStyle/>
                <a:p>
                  <a:pPr fontAlgn="auto">
                    <a:spcBef>
                      <a:spcPct val="50000"/>
                    </a:spcBef>
                    <a:spcAft>
                      <a:spcPts val="0"/>
                    </a:spcAft>
                    <a:defRPr/>
                  </a:pPr>
                  <a:r>
                    <a:rPr lang="es-ES" sz="1800" kern="0" dirty="0">
                      <a:solidFill>
                        <a:sysClr val="windowText" lastClr="000000"/>
                      </a:solidFill>
                      <a:latin typeface="Arial" charset="0"/>
                    </a:rPr>
                    <a:t>60</a:t>
                  </a:r>
                </a:p>
              </p:txBody>
            </p:sp>
            <p:sp>
              <p:nvSpPr>
                <p:cNvPr id="25" name="Text Box 32"/>
                <p:cNvSpPr txBox="1">
                  <a:spLocks noChangeArrowheads="1"/>
                </p:cNvSpPr>
                <p:nvPr/>
              </p:nvSpPr>
              <p:spPr bwMode="auto">
                <a:xfrm>
                  <a:off x="8086539" y="1035056"/>
                  <a:ext cx="819540" cy="347686"/>
                </a:xfrm>
                <a:prstGeom prst="rect">
                  <a:avLst/>
                </a:prstGeom>
                <a:noFill/>
                <a:ln w="9525">
                  <a:noFill/>
                  <a:miter lim="800000"/>
                  <a:headEnd/>
                  <a:tailEnd/>
                </a:ln>
              </p:spPr>
              <p:txBody>
                <a:bodyPr>
                  <a:spAutoFit/>
                </a:bodyPr>
                <a:lstStyle/>
                <a:p>
                  <a:pPr fontAlgn="auto">
                    <a:spcBef>
                      <a:spcPct val="50000"/>
                    </a:spcBef>
                    <a:spcAft>
                      <a:spcPts val="0"/>
                    </a:spcAft>
                    <a:defRPr/>
                  </a:pPr>
                  <a:r>
                    <a:rPr lang="es-ES" sz="1800" kern="0" dirty="0">
                      <a:solidFill>
                        <a:sysClr val="windowText" lastClr="000000"/>
                      </a:solidFill>
                      <a:latin typeface="Arial" charset="0"/>
                    </a:rPr>
                    <a:t>70</a:t>
                  </a:r>
                </a:p>
              </p:txBody>
            </p:sp>
          </p:grpSp>
          <p:sp>
            <p:nvSpPr>
              <p:cNvPr id="12" name="11 Elipse"/>
              <p:cNvSpPr/>
              <p:nvPr/>
            </p:nvSpPr>
            <p:spPr>
              <a:xfrm rot="10800000">
                <a:off x="1838502" y="1212858"/>
                <a:ext cx="2962596" cy="2962596"/>
              </a:xfrm>
              <a:prstGeom prst="ellipse">
                <a:avLst/>
              </a:prstGeom>
              <a:noFill/>
              <a:ln w="238125" cap="flat" cmpd="sng" algn="ctr">
                <a:solidFill>
                  <a:srgbClr val="000000"/>
                </a:solidFill>
                <a:prstDash val="solid"/>
              </a:ln>
              <a:effectLst/>
            </p:spPr>
            <p:txBody>
              <a:bodyPr anchor="ctr"/>
              <a:lstStyle/>
              <a:p>
                <a:pPr algn="ctr" fontAlgn="auto">
                  <a:spcBef>
                    <a:spcPts val="0"/>
                  </a:spcBef>
                  <a:spcAft>
                    <a:spcPts val="0"/>
                  </a:spcAft>
                  <a:defRPr/>
                </a:pPr>
                <a:endParaRPr lang="es-ES_tradnl" sz="1800" kern="0" dirty="0">
                  <a:noFill/>
                  <a:latin typeface="Times New Roman"/>
                </a:endParaRPr>
              </a:p>
            </p:txBody>
          </p:sp>
        </p:grpSp>
        <p:grpSp>
          <p:nvGrpSpPr>
            <p:cNvPr id="152582" name="44 Grupo"/>
            <p:cNvGrpSpPr>
              <a:grpSpLocks/>
            </p:cNvGrpSpPr>
            <p:nvPr/>
          </p:nvGrpSpPr>
          <p:grpSpPr bwMode="auto">
            <a:xfrm>
              <a:off x="1346702" y="2224857"/>
              <a:ext cx="812800" cy="307975"/>
              <a:chOff x="6903720" y="1057455"/>
              <a:chExt cx="720090" cy="286283"/>
            </a:xfrm>
          </p:grpSpPr>
          <p:sp>
            <p:nvSpPr>
              <p:cNvPr id="8" name="49 CuadroTexto"/>
              <p:cNvSpPr txBox="1">
                <a:spLocks noChangeArrowheads="1"/>
              </p:cNvSpPr>
              <p:nvPr/>
            </p:nvSpPr>
            <p:spPr bwMode="auto">
              <a:xfrm>
                <a:off x="6904022" y="1056849"/>
                <a:ext cx="457137" cy="286314"/>
              </a:xfrm>
              <a:prstGeom prst="rect">
                <a:avLst/>
              </a:prstGeom>
              <a:noFill/>
              <a:ln w="9525">
                <a:noFill/>
                <a:miter lim="800000"/>
                <a:headEnd/>
                <a:tailEnd/>
              </a:ln>
            </p:spPr>
            <p:txBody>
              <a:bodyPr>
                <a:spAutoFit/>
              </a:bodyPr>
              <a:lstStyle/>
              <a:p>
                <a:pPr fontAlgn="auto">
                  <a:spcBef>
                    <a:spcPts val="0"/>
                  </a:spcBef>
                  <a:spcAft>
                    <a:spcPts val="0"/>
                  </a:spcAft>
                  <a:defRPr/>
                </a:pPr>
                <a:r>
                  <a:rPr lang="es-ES_tradnl" sz="1400" kern="0" dirty="0">
                    <a:solidFill>
                      <a:sysClr val="windowText" lastClr="000000"/>
                    </a:solidFill>
                    <a:latin typeface="Times New Roman" charset="0"/>
                  </a:rPr>
                  <a:t>   72</a:t>
                </a:r>
              </a:p>
            </p:txBody>
          </p:sp>
          <p:cxnSp>
            <p:nvCxnSpPr>
              <p:cNvPr id="152584" name="50 Conector recto de flecha"/>
              <p:cNvCxnSpPr>
                <a:cxnSpLocks noChangeShapeType="1"/>
              </p:cNvCxnSpPr>
              <p:nvPr/>
            </p:nvCxnSpPr>
            <p:spPr bwMode="auto">
              <a:xfrm>
                <a:off x="7280910" y="1206045"/>
                <a:ext cx="342900" cy="0"/>
              </a:xfrm>
              <a:prstGeom prst="straightConnector1">
                <a:avLst/>
              </a:prstGeom>
              <a:noFill/>
              <a:ln w="9525" algn="ctr">
                <a:solidFill>
                  <a:srgbClr val="000000"/>
                </a:solidFill>
                <a:round/>
                <a:headEnd/>
                <a:tailEnd type="triangle" w="med" len="med"/>
              </a:ln>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ABABAB"/>
        </a:solidFill>
        <a:effectLst/>
      </p:bgPr>
    </p:bg>
    <p:spTree>
      <p:nvGrpSpPr>
        <p:cNvPr id="1" name=""/>
        <p:cNvGrpSpPr/>
        <p:nvPr/>
      </p:nvGrpSpPr>
      <p:grpSpPr>
        <a:xfrm>
          <a:off x="0" y="0"/>
          <a:ext cx="0" cy="0"/>
          <a:chOff x="0" y="0"/>
          <a:chExt cx="0" cy="0"/>
        </a:xfrm>
      </p:grpSpPr>
      <p:pic>
        <p:nvPicPr>
          <p:cNvPr id="153602" name="Picture 2" descr="100_1506"/>
          <p:cNvPicPr>
            <a:picLocks noChangeAspect="1" noChangeArrowheads="1"/>
          </p:cNvPicPr>
          <p:nvPr/>
        </p:nvPicPr>
        <p:blipFill>
          <a:blip r:embed="rId2" cstate="print"/>
          <a:srcRect l="28120" t="4051" r="24756"/>
          <a:stretch>
            <a:fillRect/>
          </a:stretch>
        </p:blipFill>
        <p:spPr bwMode="auto">
          <a:xfrm>
            <a:off x="2268538" y="0"/>
            <a:ext cx="4491037" cy="6858000"/>
          </a:xfrm>
          <a:prstGeom prst="rect">
            <a:avLst/>
          </a:prstGeom>
          <a:noFill/>
          <a:ln w="28575">
            <a:solidFill>
              <a:schemeClr val="tx1"/>
            </a:solidFill>
            <a:miter lim="800000"/>
            <a:headEnd/>
            <a:tailEnd/>
          </a:ln>
        </p:spPr>
      </p:pic>
      <p:sp>
        <p:nvSpPr>
          <p:cNvPr id="153603" name="Text Box 4"/>
          <p:cNvSpPr txBox="1">
            <a:spLocks noChangeArrowheads="1"/>
          </p:cNvSpPr>
          <p:nvPr/>
        </p:nvSpPr>
        <p:spPr bwMode="auto">
          <a:xfrm>
            <a:off x="3924300" y="6092825"/>
            <a:ext cx="1439863" cy="579438"/>
          </a:xfrm>
          <a:prstGeom prst="rect">
            <a:avLst/>
          </a:prstGeom>
          <a:noFill/>
          <a:ln w="9525">
            <a:noFill/>
            <a:miter lim="800000"/>
            <a:headEnd/>
            <a:tailEnd/>
          </a:ln>
        </p:spPr>
        <p:txBody>
          <a:bodyPr>
            <a:spAutoFit/>
          </a:bodyPr>
          <a:lstStyle/>
          <a:p>
            <a:pPr>
              <a:spcBef>
                <a:spcPct val="50000"/>
              </a:spcBef>
            </a:pPr>
            <a:r>
              <a:rPr lang="es-ES" sz="3200" b="1">
                <a:solidFill>
                  <a:srgbClr val="FF3300"/>
                </a:solidFill>
                <a:latin typeface="Arial" charset="0"/>
              </a:rPr>
              <a:t>AGUA</a:t>
            </a:r>
          </a:p>
        </p:txBody>
      </p:sp>
      <p:grpSp>
        <p:nvGrpSpPr>
          <p:cNvPr id="2" name="4 Grupo"/>
          <p:cNvGrpSpPr>
            <a:grpSpLocks/>
          </p:cNvGrpSpPr>
          <p:nvPr/>
        </p:nvGrpSpPr>
        <p:grpSpPr bwMode="auto">
          <a:xfrm>
            <a:off x="3036888" y="0"/>
            <a:ext cx="3081337" cy="3079750"/>
            <a:chOff x="2683044" y="0"/>
            <a:chExt cx="3080084" cy="3080084"/>
          </a:xfrm>
        </p:grpSpPr>
        <p:grpSp>
          <p:nvGrpSpPr>
            <p:cNvPr id="153605" name="35 Grupo"/>
            <p:cNvGrpSpPr>
              <a:grpSpLocks/>
            </p:cNvGrpSpPr>
            <p:nvPr/>
          </p:nvGrpSpPr>
          <p:grpSpPr bwMode="auto">
            <a:xfrm>
              <a:off x="2683044" y="0"/>
              <a:ext cx="3080084" cy="3080084"/>
              <a:chOff x="1768644" y="1143000"/>
              <a:chExt cx="3080084" cy="3080084"/>
            </a:xfrm>
          </p:grpSpPr>
          <p:sp>
            <p:nvSpPr>
              <p:cNvPr id="10" name="9 Elipse"/>
              <p:cNvSpPr/>
              <p:nvPr/>
            </p:nvSpPr>
            <p:spPr bwMode="auto">
              <a:xfrm rot="10800000">
                <a:off x="1768644" y="1143000"/>
                <a:ext cx="3080084" cy="3080084"/>
              </a:xfrm>
              <a:prstGeom prst="ellipse">
                <a:avLst/>
              </a:prstGeom>
              <a:solidFill>
                <a:srgbClr val="FFFFFF"/>
              </a:solidFill>
              <a:ln w="9525" cap="flat" cmpd="sng" algn="ctr">
                <a:solidFill>
                  <a:srgbClr val="000000"/>
                </a:solidFill>
                <a:prstDash val="solid"/>
                <a:round/>
                <a:headEnd type="none" w="med" len="med"/>
                <a:tailEnd type="none" w="med" len="med"/>
              </a:ln>
              <a:effectLst/>
            </p:spPr>
            <p:txBody>
              <a:bodyPr wrap="none"/>
              <a:lstStyle/>
              <a:p>
                <a:pPr>
                  <a:defRPr/>
                </a:pPr>
                <a:endParaRPr lang="es-ES_tradnl" kern="0">
                  <a:solidFill>
                    <a:srgbClr val="000000"/>
                  </a:solidFill>
                  <a:latin typeface="Times New Roman" charset="0"/>
                </a:endParaRPr>
              </a:p>
            </p:txBody>
          </p:sp>
          <p:grpSp>
            <p:nvGrpSpPr>
              <p:cNvPr id="153610" name="46 Grupo"/>
              <p:cNvGrpSpPr>
                <a:grpSpLocks/>
              </p:cNvGrpSpPr>
              <p:nvPr/>
            </p:nvGrpSpPr>
            <p:grpSpPr bwMode="auto">
              <a:xfrm>
                <a:off x="2970296" y="1301666"/>
                <a:ext cx="1562264" cy="2861260"/>
                <a:chOff x="7458074" y="14287"/>
                <a:chExt cx="1447801" cy="2689226"/>
              </a:xfrm>
            </p:grpSpPr>
            <p:sp>
              <p:nvSpPr>
                <p:cNvPr id="13" name="Rectangle 42"/>
                <p:cNvSpPr>
                  <a:spLocks noChangeArrowheads="1"/>
                </p:cNvSpPr>
                <p:nvPr/>
              </p:nvSpPr>
              <p:spPr bwMode="auto">
                <a:xfrm>
                  <a:off x="7501817" y="502336"/>
                  <a:ext cx="582353" cy="2201013"/>
                </a:xfrm>
                <a:prstGeom prst="rect">
                  <a:avLst/>
                </a:prstGeom>
                <a:solidFill>
                  <a:srgbClr val="FFFFFF"/>
                </a:solidFill>
                <a:ln w="19050">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14" name="Rectangle 4"/>
                <p:cNvSpPr>
                  <a:spLocks noChangeArrowheads="1"/>
                </p:cNvSpPr>
                <p:nvPr/>
              </p:nvSpPr>
              <p:spPr bwMode="auto">
                <a:xfrm>
                  <a:off x="7504759" y="1961720"/>
                  <a:ext cx="572060" cy="726707"/>
                </a:xfrm>
                <a:prstGeom prst="rect">
                  <a:avLst/>
                </a:prstGeom>
                <a:solidFill>
                  <a:srgbClr val="C00000"/>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15" name="Rectangle 5"/>
                <p:cNvSpPr>
                  <a:spLocks noChangeArrowheads="1"/>
                </p:cNvSpPr>
                <p:nvPr/>
              </p:nvSpPr>
              <p:spPr bwMode="auto">
                <a:xfrm>
                  <a:off x="7504759" y="1200692"/>
                  <a:ext cx="575001" cy="752075"/>
                </a:xfrm>
                <a:prstGeom prst="rect">
                  <a:avLst/>
                </a:prstGeom>
                <a:solidFill>
                  <a:srgbClr val="FFFFFF"/>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grpSp>
              <p:nvGrpSpPr>
                <p:cNvPr id="153615" name="Group 6"/>
                <p:cNvGrpSpPr>
                  <a:grpSpLocks/>
                </p:cNvGrpSpPr>
                <p:nvPr/>
              </p:nvGrpSpPr>
              <p:grpSpPr bwMode="auto">
                <a:xfrm>
                  <a:off x="7594598" y="1356687"/>
                  <a:ext cx="341180" cy="418715"/>
                  <a:chOff x="2562" y="1344"/>
                  <a:chExt cx="227" cy="272"/>
                </a:xfrm>
              </p:grpSpPr>
              <p:sp>
                <p:nvSpPr>
                  <p:cNvPr id="36" name="Line 8"/>
                  <p:cNvSpPr>
                    <a:spLocks noChangeShapeType="1"/>
                  </p:cNvSpPr>
                  <p:nvPr/>
                </p:nvSpPr>
                <p:spPr bwMode="auto">
                  <a:xfrm>
                    <a:off x="2562" y="1344"/>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7" name="Line 10"/>
                  <p:cNvSpPr>
                    <a:spLocks noChangeShapeType="1"/>
                  </p:cNvSpPr>
                  <p:nvPr/>
                </p:nvSpPr>
                <p:spPr bwMode="auto">
                  <a:xfrm>
                    <a:off x="2562" y="1438"/>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8" name="Line 12"/>
                  <p:cNvSpPr>
                    <a:spLocks noChangeShapeType="1"/>
                  </p:cNvSpPr>
                  <p:nvPr/>
                </p:nvSpPr>
                <p:spPr bwMode="auto">
                  <a:xfrm>
                    <a:off x="2562" y="1525"/>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9" name="Line 14"/>
                  <p:cNvSpPr>
                    <a:spLocks noChangeShapeType="1"/>
                  </p:cNvSpPr>
                  <p:nvPr/>
                </p:nvSpPr>
                <p:spPr bwMode="auto">
                  <a:xfrm>
                    <a:off x="2562" y="1616"/>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grpSp>
              <p:nvGrpSpPr>
                <p:cNvPr id="153616" name="Group 16"/>
                <p:cNvGrpSpPr>
                  <a:grpSpLocks/>
                </p:cNvGrpSpPr>
                <p:nvPr/>
              </p:nvGrpSpPr>
              <p:grpSpPr bwMode="auto">
                <a:xfrm>
                  <a:off x="7594600" y="2089637"/>
                  <a:ext cx="341608" cy="524978"/>
                  <a:chOff x="2562" y="1319"/>
                  <a:chExt cx="227" cy="342"/>
                </a:xfrm>
              </p:grpSpPr>
              <p:sp>
                <p:nvSpPr>
                  <p:cNvPr id="31" name="Line 17"/>
                  <p:cNvSpPr>
                    <a:spLocks noChangeShapeType="1"/>
                  </p:cNvSpPr>
                  <p:nvPr/>
                </p:nvSpPr>
                <p:spPr bwMode="auto">
                  <a:xfrm>
                    <a:off x="2562" y="1319"/>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2" name="Line 19"/>
                  <p:cNvSpPr>
                    <a:spLocks noChangeShapeType="1"/>
                  </p:cNvSpPr>
                  <p:nvPr/>
                </p:nvSpPr>
                <p:spPr bwMode="auto">
                  <a:xfrm>
                    <a:off x="2562" y="1410"/>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3" name="Line 23"/>
                  <p:cNvSpPr>
                    <a:spLocks noChangeShapeType="1"/>
                  </p:cNvSpPr>
                  <p:nvPr/>
                </p:nvSpPr>
                <p:spPr bwMode="auto">
                  <a:xfrm>
                    <a:off x="2562" y="1590"/>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4" name="Line 25"/>
                  <p:cNvSpPr>
                    <a:spLocks noChangeShapeType="1"/>
                  </p:cNvSpPr>
                  <p:nvPr/>
                </p:nvSpPr>
                <p:spPr bwMode="auto">
                  <a:xfrm>
                    <a:off x="2562" y="1660"/>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5" name="Line 19"/>
                  <p:cNvSpPr>
                    <a:spLocks noChangeShapeType="1"/>
                  </p:cNvSpPr>
                  <p:nvPr/>
                </p:nvSpPr>
                <p:spPr bwMode="auto">
                  <a:xfrm>
                    <a:off x="2562" y="1501"/>
                    <a:ext cx="227"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sp>
              <p:nvSpPr>
                <p:cNvPr id="18" name="Line 26"/>
                <p:cNvSpPr>
                  <a:spLocks noChangeShapeType="1"/>
                </p:cNvSpPr>
                <p:nvPr/>
              </p:nvSpPr>
              <p:spPr bwMode="auto">
                <a:xfrm>
                  <a:off x="7509171" y="1200692"/>
                  <a:ext cx="567647"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19" name="Line 27"/>
                <p:cNvSpPr>
                  <a:spLocks noChangeShapeType="1"/>
                </p:cNvSpPr>
                <p:nvPr/>
              </p:nvSpPr>
              <p:spPr bwMode="auto">
                <a:xfrm>
                  <a:off x="7509171" y="1952767"/>
                  <a:ext cx="567647"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0" name="Line 28"/>
                <p:cNvSpPr>
                  <a:spLocks noChangeShapeType="1"/>
                </p:cNvSpPr>
                <p:nvPr/>
              </p:nvSpPr>
              <p:spPr bwMode="auto">
                <a:xfrm>
                  <a:off x="7509171" y="494874"/>
                  <a:ext cx="567647" cy="0"/>
                </a:xfrm>
                <a:prstGeom prst="line">
                  <a:avLst/>
                </a:prstGeom>
                <a:noFill/>
                <a:ln w="2857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1" name="Rectangle 31"/>
                <p:cNvSpPr>
                  <a:spLocks noChangeArrowheads="1"/>
                </p:cNvSpPr>
                <p:nvPr/>
              </p:nvSpPr>
              <p:spPr bwMode="auto">
                <a:xfrm>
                  <a:off x="7509171" y="469507"/>
                  <a:ext cx="569118" cy="720738"/>
                </a:xfrm>
                <a:prstGeom prst="rect">
                  <a:avLst/>
                </a:prstGeom>
                <a:solidFill>
                  <a:srgbClr val="C00000"/>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grpSp>
              <p:nvGrpSpPr>
                <p:cNvPr id="153621" name="Group 32"/>
                <p:cNvGrpSpPr>
                  <a:grpSpLocks/>
                </p:cNvGrpSpPr>
                <p:nvPr/>
              </p:nvGrpSpPr>
              <p:grpSpPr bwMode="auto">
                <a:xfrm>
                  <a:off x="7605713" y="569912"/>
                  <a:ext cx="341882" cy="488136"/>
                  <a:chOff x="2562" y="1298"/>
                  <a:chExt cx="227" cy="318"/>
                </a:xfrm>
              </p:grpSpPr>
              <p:sp>
                <p:nvSpPr>
                  <p:cNvPr id="26" name="Line 33"/>
                  <p:cNvSpPr>
                    <a:spLocks noChangeShapeType="1"/>
                  </p:cNvSpPr>
                  <p:nvPr/>
                </p:nvSpPr>
                <p:spPr bwMode="auto">
                  <a:xfrm>
                    <a:off x="2556" y="1298"/>
                    <a:ext cx="228"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7" name="Line 34"/>
                  <p:cNvSpPr>
                    <a:spLocks noChangeShapeType="1"/>
                  </p:cNvSpPr>
                  <p:nvPr/>
                </p:nvSpPr>
                <p:spPr bwMode="auto">
                  <a:xfrm>
                    <a:off x="2556" y="1340"/>
                    <a:ext cx="228"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8" name="Line 36"/>
                  <p:cNvSpPr>
                    <a:spLocks noChangeShapeType="1"/>
                  </p:cNvSpPr>
                  <p:nvPr/>
                </p:nvSpPr>
                <p:spPr bwMode="auto">
                  <a:xfrm>
                    <a:off x="2556" y="1434"/>
                    <a:ext cx="228"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9" name="Line 38"/>
                  <p:cNvSpPr>
                    <a:spLocks noChangeShapeType="1"/>
                  </p:cNvSpPr>
                  <p:nvPr/>
                </p:nvSpPr>
                <p:spPr bwMode="auto">
                  <a:xfrm>
                    <a:off x="2556" y="1515"/>
                    <a:ext cx="228"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30" name="Line 40"/>
                  <p:cNvSpPr>
                    <a:spLocks noChangeShapeType="1"/>
                  </p:cNvSpPr>
                  <p:nvPr/>
                </p:nvSpPr>
                <p:spPr bwMode="auto">
                  <a:xfrm>
                    <a:off x="2556" y="1616"/>
                    <a:ext cx="228" cy="0"/>
                  </a:xfrm>
                  <a:prstGeom prst="line">
                    <a:avLst/>
                  </a:prstGeom>
                  <a:noFill/>
                  <a:ln w="9525">
                    <a:solidFill>
                      <a:srgbClr val="000000"/>
                    </a:solidFill>
                    <a:round/>
                    <a:headEnd/>
                    <a:tailEnd/>
                  </a:ln>
                </p:spPr>
                <p:txBody>
                  <a:bodyPr/>
                  <a:lstStyle/>
                  <a:p>
                    <a:pPr fontAlgn="auto">
                      <a:spcBef>
                        <a:spcPts val="0"/>
                      </a:spcBef>
                      <a:spcAft>
                        <a:spcPts val="0"/>
                      </a:spcAft>
                      <a:defRPr/>
                    </a:pPr>
                    <a:endParaRPr lang="es-ES_tradnl" sz="1800" kern="0">
                      <a:solidFill>
                        <a:sysClr val="windowText" lastClr="000000"/>
                      </a:solidFill>
                      <a:latin typeface="Times New Roman" charset="0"/>
                    </a:endParaRPr>
                  </a:p>
                </p:txBody>
              </p:sp>
            </p:grpSp>
            <p:sp>
              <p:nvSpPr>
                <p:cNvPr id="23" name="Rectangle 43"/>
                <p:cNvSpPr>
                  <a:spLocks noChangeArrowheads="1"/>
                </p:cNvSpPr>
                <p:nvPr/>
              </p:nvSpPr>
              <p:spPr bwMode="auto">
                <a:xfrm>
                  <a:off x="7457700" y="14382"/>
                  <a:ext cx="670589" cy="904281"/>
                </a:xfrm>
                <a:prstGeom prst="rect">
                  <a:avLst/>
                </a:prstGeom>
                <a:solidFill>
                  <a:srgbClr val="969696"/>
                </a:solidFill>
                <a:ln w="9525">
                  <a:solidFill>
                    <a:srgbClr val="000000"/>
                  </a:solidFill>
                  <a:miter lim="800000"/>
                  <a:headEnd/>
                  <a:tailEnd/>
                </a:ln>
              </p:spPr>
              <p:txBody>
                <a:bodyPr wrap="none" anchor="ctr"/>
                <a:lstStyle/>
                <a:p>
                  <a:pPr fontAlgn="auto">
                    <a:spcBef>
                      <a:spcPts val="0"/>
                    </a:spcBef>
                    <a:spcAft>
                      <a:spcPts val="0"/>
                    </a:spcAft>
                    <a:defRPr/>
                  </a:pPr>
                  <a:endParaRPr lang="es-ES_tradnl" sz="1800" kern="0">
                    <a:solidFill>
                      <a:sysClr val="windowText" lastClr="000000"/>
                    </a:solidFill>
                    <a:latin typeface="Times New Roman" charset="0"/>
                  </a:endParaRPr>
                </a:p>
              </p:txBody>
            </p:sp>
            <p:sp>
              <p:nvSpPr>
                <p:cNvPr id="24" name="Text Box 32"/>
                <p:cNvSpPr txBox="1">
                  <a:spLocks noChangeArrowheads="1"/>
                </p:cNvSpPr>
                <p:nvPr/>
              </p:nvSpPr>
              <p:spPr bwMode="auto">
                <a:xfrm>
                  <a:off x="8070936" y="1791608"/>
                  <a:ext cx="817648" cy="347685"/>
                </a:xfrm>
                <a:prstGeom prst="rect">
                  <a:avLst/>
                </a:prstGeom>
                <a:noFill/>
                <a:ln w="9525">
                  <a:noFill/>
                  <a:miter lim="800000"/>
                  <a:headEnd/>
                  <a:tailEnd/>
                </a:ln>
              </p:spPr>
              <p:txBody>
                <a:bodyPr>
                  <a:spAutoFit/>
                </a:bodyPr>
                <a:lstStyle/>
                <a:p>
                  <a:pPr fontAlgn="auto">
                    <a:spcBef>
                      <a:spcPct val="50000"/>
                    </a:spcBef>
                    <a:spcAft>
                      <a:spcPts val="0"/>
                    </a:spcAft>
                    <a:defRPr/>
                  </a:pPr>
                  <a:r>
                    <a:rPr lang="es-ES" sz="1800" kern="0" dirty="0">
                      <a:solidFill>
                        <a:sysClr val="windowText" lastClr="000000"/>
                      </a:solidFill>
                      <a:latin typeface="Arial" charset="0"/>
                    </a:rPr>
                    <a:t>50</a:t>
                  </a:r>
                </a:p>
              </p:txBody>
            </p:sp>
            <p:sp>
              <p:nvSpPr>
                <p:cNvPr id="25" name="Text Box 32"/>
                <p:cNvSpPr txBox="1">
                  <a:spLocks noChangeArrowheads="1"/>
                </p:cNvSpPr>
                <p:nvPr/>
              </p:nvSpPr>
              <p:spPr bwMode="auto">
                <a:xfrm>
                  <a:off x="8087112" y="1035056"/>
                  <a:ext cx="819119" cy="347686"/>
                </a:xfrm>
                <a:prstGeom prst="rect">
                  <a:avLst/>
                </a:prstGeom>
                <a:noFill/>
                <a:ln w="9525">
                  <a:noFill/>
                  <a:miter lim="800000"/>
                  <a:headEnd/>
                  <a:tailEnd/>
                </a:ln>
              </p:spPr>
              <p:txBody>
                <a:bodyPr>
                  <a:spAutoFit/>
                </a:bodyPr>
                <a:lstStyle/>
                <a:p>
                  <a:pPr fontAlgn="auto">
                    <a:spcBef>
                      <a:spcPct val="50000"/>
                    </a:spcBef>
                    <a:spcAft>
                      <a:spcPts val="0"/>
                    </a:spcAft>
                    <a:defRPr/>
                  </a:pPr>
                  <a:r>
                    <a:rPr lang="es-ES" sz="1800" kern="0" dirty="0">
                      <a:solidFill>
                        <a:sysClr val="windowText" lastClr="000000"/>
                      </a:solidFill>
                      <a:latin typeface="Arial" charset="0"/>
                    </a:rPr>
                    <a:t>60</a:t>
                  </a:r>
                </a:p>
              </p:txBody>
            </p:sp>
          </p:grpSp>
          <p:sp>
            <p:nvSpPr>
              <p:cNvPr id="12" name="11 Elipse"/>
              <p:cNvSpPr/>
              <p:nvPr/>
            </p:nvSpPr>
            <p:spPr>
              <a:xfrm rot="10800000">
                <a:off x="1838466" y="1212858"/>
                <a:ext cx="2962657" cy="2962596"/>
              </a:xfrm>
              <a:prstGeom prst="ellipse">
                <a:avLst/>
              </a:prstGeom>
              <a:noFill/>
              <a:ln w="238125" cap="flat" cmpd="sng" algn="ctr">
                <a:solidFill>
                  <a:srgbClr val="000000"/>
                </a:solidFill>
                <a:prstDash val="solid"/>
              </a:ln>
              <a:effectLst/>
            </p:spPr>
            <p:txBody>
              <a:bodyPr anchor="ctr"/>
              <a:lstStyle/>
              <a:p>
                <a:pPr algn="ctr" fontAlgn="auto">
                  <a:spcBef>
                    <a:spcPts val="0"/>
                  </a:spcBef>
                  <a:spcAft>
                    <a:spcPts val="0"/>
                  </a:spcAft>
                  <a:defRPr/>
                </a:pPr>
                <a:endParaRPr lang="es-ES_tradnl" sz="1800" kern="0" dirty="0">
                  <a:noFill/>
                  <a:latin typeface="Times New Roman"/>
                </a:endParaRPr>
              </a:p>
            </p:txBody>
          </p:sp>
        </p:grpSp>
        <p:grpSp>
          <p:nvGrpSpPr>
            <p:cNvPr id="153606" name="44 Grupo"/>
            <p:cNvGrpSpPr>
              <a:grpSpLocks/>
            </p:cNvGrpSpPr>
            <p:nvPr/>
          </p:nvGrpSpPr>
          <p:grpSpPr bwMode="auto">
            <a:xfrm>
              <a:off x="3038342" y="958983"/>
              <a:ext cx="812800" cy="307975"/>
              <a:chOff x="6903720" y="1357609"/>
              <a:chExt cx="720090" cy="286283"/>
            </a:xfrm>
          </p:grpSpPr>
          <p:sp>
            <p:nvSpPr>
              <p:cNvPr id="8" name="49 CuadroTexto"/>
              <p:cNvSpPr txBox="1">
                <a:spLocks noChangeArrowheads="1"/>
              </p:cNvSpPr>
              <p:nvPr/>
            </p:nvSpPr>
            <p:spPr bwMode="auto">
              <a:xfrm>
                <a:off x="6903859" y="1357582"/>
                <a:ext cx="456902" cy="286314"/>
              </a:xfrm>
              <a:prstGeom prst="rect">
                <a:avLst/>
              </a:prstGeom>
              <a:noFill/>
              <a:ln w="9525">
                <a:noFill/>
                <a:miter lim="800000"/>
                <a:headEnd/>
                <a:tailEnd/>
              </a:ln>
            </p:spPr>
            <p:txBody>
              <a:bodyPr>
                <a:spAutoFit/>
              </a:bodyPr>
              <a:lstStyle/>
              <a:p>
                <a:pPr fontAlgn="auto">
                  <a:spcBef>
                    <a:spcPts val="0"/>
                  </a:spcBef>
                  <a:spcAft>
                    <a:spcPts val="0"/>
                  </a:spcAft>
                  <a:defRPr/>
                </a:pPr>
                <a:r>
                  <a:rPr lang="es-ES_tradnl" sz="1400" kern="0" dirty="0">
                    <a:solidFill>
                      <a:sysClr val="windowText" lastClr="000000"/>
                    </a:solidFill>
                    <a:latin typeface="Times New Roman" charset="0"/>
                  </a:rPr>
                  <a:t>   64</a:t>
                </a:r>
              </a:p>
            </p:txBody>
          </p:sp>
          <p:cxnSp>
            <p:nvCxnSpPr>
              <p:cNvPr id="153608" name="50 Conector recto de flecha"/>
              <p:cNvCxnSpPr>
                <a:cxnSpLocks noChangeShapeType="1"/>
              </p:cNvCxnSpPr>
              <p:nvPr/>
            </p:nvCxnSpPr>
            <p:spPr bwMode="auto">
              <a:xfrm>
                <a:off x="7280910" y="1506200"/>
                <a:ext cx="342900" cy="0"/>
              </a:xfrm>
              <a:prstGeom prst="straightConnector1">
                <a:avLst/>
              </a:prstGeom>
              <a:noFill/>
              <a:ln w="9525" algn="ctr">
                <a:solidFill>
                  <a:srgbClr val="000000"/>
                </a:solidFill>
                <a:round/>
                <a:headEnd/>
                <a:tailEnd type="triangle" w="med" len="med"/>
              </a:ln>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ctrTitle"/>
          </p:nvPr>
        </p:nvSpPr>
        <p:spPr>
          <a:xfrm>
            <a:off x="898525" y="692150"/>
            <a:ext cx="5761038" cy="863600"/>
          </a:xfrm>
        </p:spPr>
        <p:txBody>
          <a:bodyPr/>
          <a:lstStyle/>
          <a:p>
            <a:pPr algn="l" eaLnBrk="1" hangingPunct="1"/>
            <a:r>
              <a:rPr lang="es-ES" sz="3600" b="1" smtClean="0">
                <a:solidFill>
                  <a:srgbClr val="FFFF00"/>
                </a:solidFill>
              </a:rPr>
              <a:t>ETAPAS DEL MÉTODO</a:t>
            </a:r>
          </a:p>
        </p:txBody>
      </p:sp>
      <p:sp>
        <p:nvSpPr>
          <p:cNvPr id="188419" name="Rectangle 3"/>
          <p:cNvSpPr>
            <a:spLocks noGrp="1" noChangeArrowheads="1"/>
          </p:cNvSpPr>
          <p:nvPr>
            <p:ph type="subTitle" idx="1"/>
          </p:nvPr>
        </p:nvSpPr>
        <p:spPr>
          <a:xfrm>
            <a:off x="971550" y="1771650"/>
            <a:ext cx="7488238" cy="4392613"/>
          </a:xfrm>
        </p:spPr>
        <p:txBody>
          <a:bodyPr/>
          <a:lstStyle/>
          <a:p>
            <a:pPr marL="381000" indent="-381000" algn="l" eaLnBrk="1" hangingPunct="1">
              <a:lnSpc>
                <a:spcPct val="150000"/>
              </a:lnSpc>
              <a:buFont typeface="Wingdings" pitchFamily="2" charset="2"/>
              <a:buAutoNum type="arabicPeriod"/>
            </a:pPr>
            <a:r>
              <a:rPr lang="es-ES" sz="2400" smtClean="0">
                <a:solidFill>
                  <a:schemeClr val="bg1"/>
                </a:solidFill>
              </a:rPr>
              <a:t>Reproducción del fenómeno físico en el laboratorio</a:t>
            </a:r>
          </a:p>
          <a:p>
            <a:pPr marL="381000" indent="-381000" algn="l" eaLnBrk="1" hangingPunct="1">
              <a:lnSpc>
                <a:spcPct val="150000"/>
              </a:lnSpc>
              <a:buFont typeface="Wingdings" pitchFamily="2" charset="2"/>
              <a:buAutoNum type="arabicPeriod"/>
            </a:pPr>
            <a:r>
              <a:rPr lang="es-ES" sz="2400" smtClean="0">
                <a:solidFill>
                  <a:schemeClr val="bg1"/>
                </a:solidFill>
              </a:rPr>
              <a:t>Formulación de hipótesis</a:t>
            </a:r>
          </a:p>
          <a:p>
            <a:pPr marL="381000" indent="-381000" algn="l" eaLnBrk="1" hangingPunct="1">
              <a:lnSpc>
                <a:spcPct val="150000"/>
              </a:lnSpc>
              <a:buFont typeface="Wingdings" pitchFamily="2" charset="2"/>
              <a:buAutoNum type="arabicPeriod"/>
            </a:pPr>
            <a:r>
              <a:rPr lang="es-ES" sz="2400" smtClean="0">
                <a:solidFill>
                  <a:schemeClr val="bg1"/>
                </a:solidFill>
              </a:rPr>
              <a:t>Diseños para la verificación de las hipótesis</a:t>
            </a:r>
          </a:p>
          <a:p>
            <a:pPr marL="381000" indent="-381000" algn="l" eaLnBrk="1" hangingPunct="1">
              <a:lnSpc>
                <a:spcPct val="150000"/>
              </a:lnSpc>
              <a:buFont typeface="Wingdings" pitchFamily="2" charset="2"/>
              <a:buAutoNum type="arabicPeriod"/>
            </a:pPr>
            <a:r>
              <a:rPr lang="es-ES" sz="2400" smtClean="0">
                <a:solidFill>
                  <a:schemeClr val="bg1"/>
                </a:solidFill>
              </a:rPr>
              <a:t>Análisis de los resultados</a:t>
            </a:r>
          </a:p>
          <a:p>
            <a:pPr marL="381000" indent="-381000" algn="l" eaLnBrk="1" hangingPunct="1">
              <a:lnSpc>
                <a:spcPct val="150000"/>
              </a:lnSpc>
              <a:buFont typeface="Wingdings" pitchFamily="2" charset="2"/>
              <a:buAutoNum type="arabicPeriod"/>
            </a:pPr>
            <a:r>
              <a:rPr lang="es-ES" sz="2400" smtClean="0">
                <a:solidFill>
                  <a:schemeClr val="bg1"/>
                </a:solidFill>
              </a:rPr>
              <a:t>Enunciado y verificación de la ley propuesta</a:t>
            </a:r>
          </a:p>
          <a:p>
            <a:pPr marL="381000" indent="-381000" algn="l" eaLnBrk="1" hangingPunct="1">
              <a:lnSpc>
                <a:spcPct val="150000"/>
              </a:lnSpc>
              <a:buFont typeface="Wingdings" pitchFamily="2" charset="2"/>
              <a:buAutoNum type="arabicPeriod"/>
            </a:pPr>
            <a:r>
              <a:rPr lang="es-ES" sz="2400" smtClean="0">
                <a:solidFill>
                  <a:schemeClr val="bg1"/>
                </a:solidFill>
              </a:rPr>
              <a:t>Comunicación</a:t>
            </a:r>
          </a:p>
        </p:txBody>
      </p:sp>
      <p:cxnSp>
        <p:nvCxnSpPr>
          <p:cNvPr id="108548" name="4 Conector recto"/>
          <p:cNvCxnSpPr>
            <a:cxnSpLocks noChangeShapeType="1"/>
          </p:cNvCxnSpPr>
          <p:nvPr/>
        </p:nvCxnSpPr>
        <p:spPr bwMode="auto">
          <a:xfrm>
            <a:off x="950913" y="1479550"/>
            <a:ext cx="7386637" cy="0"/>
          </a:xfrm>
          <a:prstGeom prst="line">
            <a:avLst/>
          </a:prstGeom>
          <a:noFill/>
          <a:ln w="57150" algn="ctr">
            <a:solidFill>
              <a:srgbClr val="FFFF00"/>
            </a:solidFill>
            <a:round/>
            <a:headEnd/>
            <a:tailEn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419">
                                            <p:txEl>
                                              <p:pRg st="0" end="0"/>
                                            </p:txEl>
                                          </p:spTgt>
                                        </p:tgtEl>
                                        <p:attrNameLst>
                                          <p:attrName>style.visibility</p:attrName>
                                        </p:attrNameLst>
                                      </p:cBhvr>
                                      <p:to>
                                        <p:strVal val="visible"/>
                                      </p:to>
                                    </p:set>
                                    <p:animEffect transition="in" filter="fade">
                                      <p:cBhvr>
                                        <p:cTn id="7" dur="2000"/>
                                        <p:tgtEl>
                                          <p:spTgt spid="188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8419">
                                            <p:txEl>
                                              <p:pRg st="1" end="1"/>
                                            </p:txEl>
                                          </p:spTgt>
                                        </p:tgtEl>
                                        <p:attrNameLst>
                                          <p:attrName>style.visibility</p:attrName>
                                        </p:attrNameLst>
                                      </p:cBhvr>
                                      <p:to>
                                        <p:strVal val="visible"/>
                                      </p:to>
                                    </p:set>
                                    <p:animEffect transition="in" filter="fade">
                                      <p:cBhvr>
                                        <p:cTn id="12" dur="2000"/>
                                        <p:tgtEl>
                                          <p:spTgt spid="1884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8419">
                                            <p:txEl>
                                              <p:pRg st="2" end="2"/>
                                            </p:txEl>
                                          </p:spTgt>
                                        </p:tgtEl>
                                        <p:attrNameLst>
                                          <p:attrName>style.visibility</p:attrName>
                                        </p:attrNameLst>
                                      </p:cBhvr>
                                      <p:to>
                                        <p:strVal val="visible"/>
                                      </p:to>
                                    </p:set>
                                    <p:animEffect transition="in" filter="fade">
                                      <p:cBhvr>
                                        <p:cTn id="17" dur="2000"/>
                                        <p:tgtEl>
                                          <p:spTgt spid="1884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8419">
                                            <p:txEl>
                                              <p:pRg st="3" end="3"/>
                                            </p:txEl>
                                          </p:spTgt>
                                        </p:tgtEl>
                                        <p:attrNameLst>
                                          <p:attrName>style.visibility</p:attrName>
                                        </p:attrNameLst>
                                      </p:cBhvr>
                                      <p:to>
                                        <p:strVal val="visible"/>
                                      </p:to>
                                    </p:set>
                                    <p:animEffect transition="in" filter="fade">
                                      <p:cBhvr>
                                        <p:cTn id="22" dur="2000"/>
                                        <p:tgtEl>
                                          <p:spTgt spid="1884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8419">
                                            <p:txEl>
                                              <p:pRg st="4" end="4"/>
                                            </p:txEl>
                                          </p:spTgt>
                                        </p:tgtEl>
                                        <p:attrNameLst>
                                          <p:attrName>style.visibility</p:attrName>
                                        </p:attrNameLst>
                                      </p:cBhvr>
                                      <p:to>
                                        <p:strVal val="visible"/>
                                      </p:to>
                                    </p:set>
                                    <p:animEffect transition="in" filter="fade">
                                      <p:cBhvr>
                                        <p:cTn id="27" dur="2000"/>
                                        <p:tgtEl>
                                          <p:spTgt spid="1884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8419">
                                            <p:txEl>
                                              <p:pRg st="5" end="5"/>
                                            </p:txEl>
                                          </p:spTgt>
                                        </p:tgtEl>
                                        <p:attrNameLst>
                                          <p:attrName>style.visibility</p:attrName>
                                        </p:attrNameLst>
                                      </p:cBhvr>
                                      <p:to>
                                        <p:strVal val="visible"/>
                                      </p:to>
                                    </p:set>
                                    <p:animEffect transition="in" filter="fade">
                                      <p:cBhvr>
                                        <p:cTn id="32" dur="2000"/>
                                        <p:tgtEl>
                                          <p:spTgt spid="1884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graphicFrame>
        <p:nvGraphicFramePr>
          <p:cNvPr id="23641" name="Group 89"/>
          <p:cNvGraphicFramePr>
            <a:graphicFrameLocks noGrp="1"/>
          </p:cNvGraphicFramePr>
          <p:nvPr/>
        </p:nvGraphicFramePr>
        <p:xfrm>
          <a:off x="914400" y="2133600"/>
          <a:ext cx="7639050" cy="3194050"/>
        </p:xfrm>
        <a:graphic>
          <a:graphicData uri="http://schemas.openxmlformats.org/drawingml/2006/table">
            <a:tbl>
              <a:tblPr/>
              <a:tblGrid>
                <a:gridCol w="1527175"/>
                <a:gridCol w="1528763"/>
                <a:gridCol w="1527175"/>
                <a:gridCol w="1528762"/>
                <a:gridCol w="1527175"/>
              </a:tblGrid>
              <a:tr h="6270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chemeClr val="tx1"/>
                          </a:solidFill>
                          <a:effectLst/>
                          <a:latin typeface="Times New Roman" pitchFamily="18" charset="0"/>
                        </a:rPr>
                        <a:t>SÓLIDO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hMerge="1">
                  <a:txBody>
                    <a:bodyPr/>
                    <a:lstStyle/>
                    <a:p>
                      <a:endParaRPr lang="es-ES_tradnl"/>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Peso en el aire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Peso en el agua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smtClean="0">
                          <a:ln>
                            <a:noFill/>
                          </a:ln>
                          <a:solidFill>
                            <a:schemeClr val="tx1"/>
                          </a:solidFill>
                          <a:effectLst/>
                          <a:latin typeface="Times New Roman" pitchFamily="18" charset="0"/>
                        </a:rPr>
                        <a:t>(pondios)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Empuje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smtClean="0">
                          <a:ln>
                            <a:noFill/>
                          </a:ln>
                          <a:solidFill>
                            <a:schemeClr val="tx1"/>
                          </a:solidFill>
                          <a:effectLst/>
                          <a:latin typeface="Times New Roman" pitchFamily="18" charset="0"/>
                        </a:rPr>
                        <a:t>(pondios)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Volumen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smtClean="0">
                          <a:ln>
                            <a:noFill/>
                          </a:ln>
                          <a:solidFill>
                            <a:schemeClr val="tx1"/>
                          </a:solidFill>
                          <a:effectLst/>
                          <a:latin typeface="Times New Roman" pitchFamily="18" charset="0"/>
                        </a:rPr>
                        <a:t>(cm</a:t>
                      </a:r>
                      <a:r>
                        <a:rPr kumimoji="0" lang="es-ES" sz="2000" b="0" i="0" u="none" strike="noStrike" cap="none" normalizeH="0" baseline="30000" smtClean="0">
                          <a:ln>
                            <a:noFill/>
                          </a:ln>
                          <a:solidFill>
                            <a:schemeClr val="tx1"/>
                          </a:solidFill>
                          <a:effectLst/>
                          <a:latin typeface="Times New Roman" pitchFamily="18" charset="0"/>
                        </a:rPr>
                        <a:t>3</a:t>
                      </a:r>
                      <a:r>
                        <a:rPr kumimoji="0" lang="es-ES" sz="2000" b="0" i="0" u="none" strike="noStrike" cap="none" normalizeH="0" baseline="0" smtClean="0">
                          <a:ln>
                            <a:noFill/>
                          </a:ln>
                          <a:solidFill>
                            <a:schemeClr val="tx1"/>
                          </a:solidFill>
                          <a:effectLst/>
                          <a:latin typeface="Times New Roman" pitchFamily="18"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Densidad </a:t>
                      </a:r>
                      <a:r>
                        <a:rPr kumimoji="0" lang="es-ES" sz="2000" b="0" i="0" u="none" strike="noStrike" cap="none" normalizeH="0" baseline="0" smtClean="0">
                          <a:ln>
                            <a:noFill/>
                          </a:ln>
                          <a:solidFill>
                            <a:schemeClr val="tx1"/>
                          </a:solidFill>
                          <a:effectLst/>
                          <a:latin typeface="Times New Roman" pitchFamily="18" charset="0"/>
                        </a:rPr>
                        <a:t>(g/cm</a:t>
                      </a:r>
                      <a:r>
                        <a:rPr kumimoji="0" lang="es-ES" sz="2000" b="0" i="0" u="none" strike="noStrike" cap="none" normalizeH="0" baseline="30000" smtClean="0">
                          <a:ln>
                            <a:noFill/>
                          </a:ln>
                          <a:solidFill>
                            <a:schemeClr val="tx1"/>
                          </a:solidFill>
                          <a:effectLst/>
                          <a:latin typeface="Times New Roman" pitchFamily="18" charset="0"/>
                        </a:rPr>
                        <a:t>3</a:t>
                      </a:r>
                      <a:r>
                        <a:rPr kumimoji="0" lang="es-ES" sz="2000" b="0" i="0" u="none" strike="noStrike" cap="none" normalizeH="0" baseline="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800" b="1" i="0" u="none" strike="noStrike" cap="none" normalizeH="0" baseline="0" smtClean="0">
                          <a:ln>
                            <a:noFill/>
                          </a:ln>
                          <a:solidFill>
                            <a:schemeClr val="tx1"/>
                          </a:solidFill>
                          <a:effectLst/>
                          <a:latin typeface="Times New Roman" pitchFamily="18" charset="0"/>
                        </a:rPr>
                        <a:t>8</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800" b="1" i="0" u="none" strike="noStrike" cap="none" normalizeH="0" baseline="0" smtClean="0">
                          <a:ln>
                            <a:noFill/>
                          </a:ln>
                          <a:solidFill>
                            <a:schemeClr val="tx1"/>
                          </a:solidFill>
                          <a:effectLst/>
                          <a:latin typeface="Times New Roman" pitchFamily="18" charset="0"/>
                        </a:rPr>
                        <a:t>8,2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3200" b="1" i="0" u="none" strike="noStrike" cap="none" normalizeH="0" baseline="0" smtClean="0">
                          <a:ln>
                            <a:noFill/>
                          </a:ln>
                          <a:solidFill>
                            <a:schemeClr val="tx1"/>
                          </a:solidFill>
                          <a:effectLst/>
                          <a:latin typeface="Times New Roman" pitchFamily="18" charset="0"/>
                        </a:rPr>
                        <a:t>66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3200" b="1" i="0" u="none" strike="noStrike" cap="none" normalizeH="0" baseline="0" dirty="0" smtClean="0">
                          <a:ln>
                            <a:noFill/>
                          </a:ln>
                          <a:solidFill>
                            <a:schemeClr val="tx1"/>
                          </a:solidFill>
                          <a:effectLst/>
                          <a:latin typeface="Times New Roman" pitchFamily="18" charset="0"/>
                        </a:rPr>
                        <a:t>58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3200" b="1" i="0" u="none" strike="noStrike" cap="none" normalizeH="0" baseline="0" smtClean="0">
                          <a:ln>
                            <a:noFill/>
                          </a:ln>
                          <a:solidFill>
                            <a:schemeClr val="tx1"/>
                          </a:solidFill>
                          <a:effectLst/>
                          <a:latin typeface="Times New Roman" pitchFamily="18" charset="0"/>
                        </a:rPr>
                        <a:t>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5857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800" b="1" i="0" u="none" strike="noStrike" cap="none" normalizeH="0" baseline="0" smtClean="0">
                          <a:ln>
                            <a:noFill/>
                          </a:ln>
                          <a:solidFill>
                            <a:schemeClr val="tx1"/>
                          </a:solidFill>
                          <a:effectLst/>
                          <a:latin typeface="Times New Roman" pitchFamily="18" charset="0"/>
                        </a:rPr>
                        <a:t>8</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800" b="1" i="0" u="none" strike="noStrike" cap="none" normalizeH="0" baseline="0" dirty="0" smtClean="0">
                          <a:ln>
                            <a:noFill/>
                          </a:ln>
                          <a:solidFill>
                            <a:schemeClr val="tx1"/>
                          </a:solidFill>
                          <a:effectLst/>
                          <a:latin typeface="Times New Roman" pitchFamily="18" charset="0"/>
                        </a:rPr>
                        <a:t>8,7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3200" b="1" i="0" u="none" strike="noStrike" cap="none" normalizeH="0" baseline="0" smtClean="0">
                          <a:ln>
                            <a:noFill/>
                          </a:ln>
                          <a:solidFill>
                            <a:schemeClr val="tx1"/>
                          </a:solidFill>
                          <a:effectLst/>
                          <a:latin typeface="Times New Roman" pitchFamily="18" charset="0"/>
                        </a:rPr>
                        <a:t>70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3200" b="1" i="0" u="none" strike="noStrike" cap="none" normalizeH="0" baseline="0" dirty="0" smtClean="0">
                          <a:ln>
                            <a:noFill/>
                          </a:ln>
                          <a:solidFill>
                            <a:schemeClr val="tx1"/>
                          </a:solidFill>
                          <a:effectLst/>
                          <a:latin typeface="Times New Roman" pitchFamily="18" charset="0"/>
                        </a:rPr>
                        <a:t>62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3200" b="1" i="0" u="none" strike="noStrike" cap="none" normalizeH="0" baseline="0" smtClean="0">
                          <a:ln>
                            <a:noFill/>
                          </a:ln>
                          <a:solidFill>
                            <a:schemeClr val="tx1"/>
                          </a:solidFill>
                          <a:effectLst/>
                          <a:latin typeface="Times New Roman" pitchFamily="18" charset="0"/>
                        </a:rPr>
                        <a:t>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528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800" b="1" i="0" u="none" strike="noStrike" cap="none" normalizeH="0" baseline="0" smtClean="0">
                          <a:ln>
                            <a:noFill/>
                          </a:ln>
                          <a:solidFill>
                            <a:schemeClr val="tx1"/>
                          </a:solidFill>
                          <a:effectLst/>
                          <a:latin typeface="Times New Roman" pitchFamily="18" charset="0"/>
                        </a:rPr>
                        <a:t>8</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800" b="1" i="0" u="none" strike="noStrike" cap="none" normalizeH="0" baseline="0" smtClean="0">
                          <a:ln>
                            <a:noFill/>
                          </a:ln>
                          <a:solidFill>
                            <a:schemeClr val="tx1"/>
                          </a:solidFill>
                          <a:effectLst/>
                          <a:latin typeface="Times New Roman" pitchFamily="18" charset="0"/>
                        </a:rPr>
                        <a:t>9,0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3200" b="1" i="0" u="none" strike="noStrike" cap="none" normalizeH="0" baseline="0" smtClean="0">
                          <a:ln>
                            <a:noFill/>
                          </a:ln>
                          <a:solidFill>
                            <a:schemeClr val="tx1"/>
                          </a:solidFill>
                          <a:effectLst/>
                          <a:latin typeface="Times New Roman" pitchFamily="18" charset="0"/>
                        </a:rPr>
                        <a:t>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3200" b="1" i="0" u="none" strike="noStrike" cap="none" normalizeH="0" baseline="0" dirty="0" smtClean="0">
                          <a:ln>
                            <a:noFill/>
                          </a:ln>
                          <a:solidFill>
                            <a:schemeClr val="tx1"/>
                          </a:solidFill>
                          <a:effectLst/>
                          <a:latin typeface="Times New Roman" pitchFamily="18" charset="0"/>
                        </a:rPr>
                        <a:t>64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3200" b="1" i="0" u="none" strike="noStrike" cap="none" normalizeH="0" baseline="0" dirty="0" smtClean="0">
                          <a:ln>
                            <a:noFill/>
                          </a:ln>
                          <a:solidFill>
                            <a:schemeClr val="tx1"/>
                          </a:solidFill>
                          <a:effectLst/>
                          <a:latin typeface="Times New Roman" pitchFamily="18" charset="0"/>
                        </a:rPr>
                        <a:t>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r>
            </a:tbl>
          </a:graphicData>
        </a:graphic>
      </p:graphicFrame>
      <p:sp>
        <p:nvSpPr>
          <p:cNvPr id="23628" name="Rectangle 76"/>
          <p:cNvSpPr>
            <a:spLocks noChangeArrowheads="1"/>
          </p:cNvSpPr>
          <p:nvPr/>
        </p:nvSpPr>
        <p:spPr bwMode="auto">
          <a:xfrm>
            <a:off x="1050925" y="3633788"/>
            <a:ext cx="1320800" cy="457200"/>
          </a:xfrm>
          <a:prstGeom prst="rect">
            <a:avLst/>
          </a:prstGeom>
          <a:solidFill>
            <a:srgbClr val="B3FFFF"/>
          </a:solidFill>
          <a:ln w="9525">
            <a:noFill/>
            <a:miter lim="800000"/>
            <a:headEnd/>
            <a:tailEnd/>
          </a:ln>
        </p:spPr>
        <p:txBody>
          <a:bodyPr wrap="none" anchor="ctr"/>
          <a:lstStyle/>
          <a:p>
            <a:endParaRPr lang="es-ES_tradnl"/>
          </a:p>
        </p:txBody>
      </p:sp>
      <p:sp>
        <p:nvSpPr>
          <p:cNvPr id="23630" name="Rectangle 78"/>
          <p:cNvSpPr>
            <a:spLocks noChangeArrowheads="1"/>
          </p:cNvSpPr>
          <p:nvPr/>
        </p:nvSpPr>
        <p:spPr bwMode="auto">
          <a:xfrm>
            <a:off x="7131050" y="3621088"/>
            <a:ext cx="1335088" cy="468312"/>
          </a:xfrm>
          <a:prstGeom prst="rect">
            <a:avLst/>
          </a:prstGeom>
          <a:solidFill>
            <a:srgbClr val="B3FFFF"/>
          </a:solidFill>
          <a:ln w="9525">
            <a:noFill/>
            <a:miter lim="800000"/>
            <a:headEnd/>
            <a:tailEnd/>
          </a:ln>
        </p:spPr>
        <p:txBody>
          <a:bodyPr wrap="none" anchor="ctr"/>
          <a:lstStyle/>
          <a:p>
            <a:endParaRPr lang="es-ES_tradnl"/>
          </a:p>
        </p:txBody>
      </p:sp>
      <p:sp>
        <p:nvSpPr>
          <p:cNvPr id="23632" name="Rectangle 80"/>
          <p:cNvSpPr>
            <a:spLocks noChangeArrowheads="1"/>
          </p:cNvSpPr>
          <p:nvPr/>
        </p:nvSpPr>
        <p:spPr bwMode="auto">
          <a:xfrm>
            <a:off x="4225925" y="3606800"/>
            <a:ext cx="1063625" cy="495300"/>
          </a:xfrm>
          <a:prstGeom prst="rect">
            <a:avLst/>
          </a:prstGeom>
          <a:solidFill>
            <a:schemeClr val="bg1"/>
          </a:solidFill>
          <a:ln w="9525">
            <a:noFill/>
            <a:miter lim="800000"/>
            <a:headEnd/>
            <a:tailEnd/>
          </a:ln>
        </p:spPr>
        <p:txBody>
          <a:bodyPr wrap="none" anchor="ctr"/>
          <a:lstStyle/>
          <a:p>
            <a:endParaRPr lang="es-ES_tradnl"/>
          </a:p>
        </p:txBody>
      </p:sp>
      <p:sp>
        <p:nvSpPr>
          <p:cNvPr id="23634" name="Rectangle 82"/>
          <p:cNvSpPr>
            <a:spLocks noChangeArrowheads="1"/>
          </p:cNvSpPr>
          <p:nvPr/>
        </p:nvSpPr>
        <p:spPr bwMode="auto">
          <a:xfrm>
            <a:off x="5683250" y="3632200"/>
            <a:ext cx="1063625" cy="468313"/>
          </a:xfrm>
          <a:prstGeom prst="rect">
            <a:avLst/>
          </a:prstGeom>
          <a:solidFill>
            <a:schemeClr val="bg1"/>
          </a:solidFill>
          <a:ln w="9525">
            <a:noFill/>
            <a:miter lim="800000"/>
            <a:headEnd/>
            <a:tailEnd/>
          </a:ln>
        </p:spPr>
        <p:txBody>
          <a:bodyPr wrap="none" anchor="ctr"/>
          <a:lstStyle/>
          <a:p>
            <a:endParaRPr lang="es-ES_tradnl"/>
          </a:p>
        </p:txBody>
      </p:sp>
      <p:sp>
        <p:nvSpPr>
          <p:cNvPr id="23642" name="Rectangle 90"/>
          <p:cNvSpPr>
            <a:spLocks noChangeArrowheads="1"/>
          </p:cNvSpPr>
          <p:nvPr/>
        </p:nvSpPr>
        <p:spPr bwMode="auto">
          <a:xfrm>
            <a:off x="2508250" y="3633788"/>
            <a:ext cx="1320800" cy="457200"/>
          </a:xfrm>
          <a:prstGeom prst="rect">
            <a:avLst/>
          </a:prstGeom>
          <a:solidFill>
            <a:srgbClr val="B3FFFF"/>
          </a:solidFill>
          <a:ln w="9525">
            <a:noFill/>
            <a:miter lim="800000"/>
            <a:headEnd/>
            <a:tailEnd/>
          </a:ln>
        </p:spPr>
        <p:txBody>
          <a:bodyPr wrap="none" anchor="ctr"/>
          <a:lstStyle/>
          <a:p>
            <a:endParaRPr lang="es-ES_tradnl"/>
          </a:p>
        </p:txBody>
      </p:sp>
      <p:sp>
        <p:nvSpPr>
          <p:cNvPr id="23643" name="Rectangle 91"/>
          <p:cNvSpPr>
            <a:spLocks noChangeArrowheads="1"/>
          </p:cNvSpPr>
          <p:nvPr/>
        </p:nvSpPr>
        <p:spPr bwMode="auto">
          <a:xfrm>
            <a:off x="1050925" y="4213225"/>
            <a:ext cx="1320800" cy="457200"/>
          </a:xfrm>
          <a:prstGeom prst="rect">
            <a:avLst/>
          </a:prstGeom>
          <a:solidFill>
            <a:srgbClr val="B3FFFF"/>
          </a:solidFill>
          <a:ln w="9525">
            <a:noFill/>
            <a:miter lim="800000"/>
            <a:headEnd/>
            <a:tailEnd/>
          </a:ln>
        </p:spPr>
        <p:txBody>
          <a:bodyPr wrap="none" anchor="ctr"/>
          <a:lstStyle/>
          <a:p>
            <a:endParaRPr lang="es-ES_tradnl"/>
          </a:p>
        </p:txBody>
      </p:sp>
      <p:sp>
        <p:nvSpPr>
          <p:cNvPr id="23644" name="Rectangle 92"/>
          <p:cNvSpPr>
            <a:spLocks noChangeArrowheads="1"/>
          </p:cNvSpPr>
          <p:nvPr/>
        </p:nvSpPr>
        <p:spPr bwMode="auto">
          <a:xfrm>
            <a:off x="7131050" y="4200525"/>
            <a:ext cx="1335088" cy="468313"/>
          </a:xfrm>
          <a:prstGeom prst="rect">
            <a:avLst/>
          </a:prstGeom>
          <a:solidFill>
            <a:srgbClr val="B3FFFF"/>
          </a:solidFill>
          <a:ln w="9525">
            <a:noFill/>
            <a:miter lim="800000"/>
            <a:headEnd/>
            <a:tailEnd/>
          </a:ln>
        </p:spPr>
        <p:txBody>
          <a:bodyPr wrap="none" anchor="ctr"/>
          <a:lstStyle/>
          <a:p>
            <a:endParaRPr lang="es-ES_tradnl"/>
          </a:p>
        </p:txBody>
      </p:sp>
      <p:sp>
        <p:nvSpPr>
          <p:cNvPr id="23645" name="Rectangle 93"/>
          <p:cNvSpPr>
            <a:spLocks noChangeArrowheads="1"/>
          </p:cNvSpPr>
          <p:nvPr/>
        </p:nvSpPr>
        <p:spPr bwMode="auto">
          <a:xfrm>
            <a:off x="4225925" y="4186238"/>
            <a:ext cx="1063625" cy="495300"/>
          </a:xfrm>
          <a:prstGeom prst="rect">
            <a:avLst/>
          </a:prstGeom>
          <a:solidFill>
            <a:schemeClr val="bg1"/>
          </a:solidFill>
          <a:ln w="9525">
            <a:noFill/>
            <a:miter lim="800000"/>
            <a:headEnd/>
            <a:tailEnd/>
          </a:ln>
        </p:spPr>
        <p:txBody>
          <a:bodyPr wrap="none" anchor="ctr"/>
          <a:lstStyle/>
          <a:p>
            <a:endParaRPr lang="es-ES_tradnl"/>
          </a:p>
        </p:txBody>
      </p:sp>
      <p:sp>
        <p:nvSpPr>
          <p:cNvPr id="23646" name="Rectangle 94"/>
          <p:cNvSpPr>
            <a:spLocks noChangeArrowheads="1"/>
          </p:cNvSpPr>
          <p:nvPr/>
        </p:nvSpPr>
        <p:spPr bwMode="auto">
          <a:xfrm>
            <a:off x="5683250" y="4211638"/>
            <a:ext cx="1063625" cy="468312"/>
          </a:xfrm>
          <a:prstGeom prst="rect">
            <a:avLst/>
          </a:prstGeom>
          <a:solidFill>
            <a:schemeClr val="bg1"/>
          </a:solidFill>
          <a:ln w="9525">
            <a:noFill/>
            <a:miter lim="800000"/>
            <a:headEnd/>
            <a:tailEnd/>
          </a:ln>
        </p:spPr>
        <p:txBody>
          <a:bodyPr wrap="none" anchor="ctr"/>
          <a:lstStyle/>
          <a:p>
            <a:endParaRPr lang="es-ES_tradnl"/>
          </a:p>
        </p:txBody>
      </p:sp>
      <p:sp>
        <p:nvSpPr>
          <p:cNvPr id="23647" name="Rectangle 95"/>
          <p:cNvSpPr>
            <a:spLocks noChangeArrowheads="1"/>
          </p:cNvSpPr>
          <p:nvPr/>
        </p:nvSpPr>
        <p:spPr bwMode="auto">
          <a:xfrm>
            <a:off x="2520950" y="4213225"/>
            <a:ext cx="1320800" cy="457200"/>
          </a:xfrm>
          <a:prstGeom prst="rect">
            <a:avLst/>
          </a:prstGeom>
          <a:solidFill>
            <a:srgbClr val="B3FFFF"/>
          </a:solidFill>
          <a:ln w="9525">
            <a:noFill/>
            <a:miter lim="800000"/>
            <a:headEnd/>
            <a:tailEnd/>
          </a:ln>
        </p:spPr>
        <p:txBody>
          <a:bodyPr wrap="none" anchor="ctr"/>
          <a:lstStyle/>
          <a:p>
            <a:endParaRPr lang="es-ES_tradnl"/>
          </a:p>
        </p:txBody>
      </p:sp>
      <p:sp>
        <p:nvSpPr>
          <p:cNvPr id="23648" name="Rectangle 96"/>
          <p:cNvSpPr>
            <a:spLocks noChangeArrowheads="1"/>
          </p:cNvSpPr>
          <p:nvPr/>
        </p:nvSpPr>
        <p:spPr bwMode="auto">
          <a:xfrm>
            <a:off x="1050925" y="4792663"/>
            <a:ext cx="1320800" cy="457200"/>
          </a:xfrm>
          <a:prstGeom prst="rect">
            <a:avLst/>
          </a:prstGeom>
          <a:solidFill>
            <a:srgbClr val="B3FFFF"/>
          </a:solidFill>
          <a:ln w="9525">
            <a:noFill/>
            <a:miter lim="800000"/>
            <a:headEnd/>
            <a:tailEnd/>
          </a:ln>
        </p:spPr>
        <p:txBody>
          <a:bodyPr wrap="none" anchor="ctr"/>
          <a:lstStyle/>
          <a:p>
            <a:endParaRPr lang="es-ES_tradnl"/>
          </a:p>
        </p:txBody>
      </p:sp>
      <p:sp>
        <p:nvSpPr>
          <p:cNvPr id="23649" name="Rectangle 97"/>
          <p:cNvSpPr>
            <a:spLocks noChangeArrowheads="1"/>
          </p:cNvSpPr>
          <p:nvPr/>
        </p:nvSpPr>
        <p:spPr bwMode="auto">
          <a:xfrm>
            <a:off x="7131050" y="4779963"/>
            <a:ext cx="1335088" cy="468312"/>
          </a:xfrm>
          <a:prstGeom prst="rect">
            <a:avLst/>
          </a:prstGeom>
          <a:solidFill>
            <a:srgbClr val="B3FFFF"/>
          </a:solidFill>
          <a:ln w="9525">
            <a:noFill/>
            <a:miter lim="800000"/>
            <a:headEnd/>
            <a:tailEnd/>
          </a:ln>
        </p:spPr>
        <p:txBody>
          <a:bodyPr wrap="none" anchor="ctr"/>
          <a:lstStyle/>
          <a:p>
            <a:endParaRPr lang="es-ES_tradnl"/>
          </a:p>
        </p:txBody>
      </p:sp>
      <p:sp>
        <p:nvSpPr>
          <p:cNvPr id="23650" name="Rectangle 98"/>
          <p:cNvSpPr>
            <a:spLocks noChangeArrowheads="1"/>
          </p:cNvSpPr>
          <p:nvPr/>
        </p:nvSpPr>
        <p:spPr bwMode="auto">
          <a:xfrm>
            <a:off x="4225925" y="4765675"/>
            <a:ext cx="1063625" cy="495300"/>
          </a:xfrm>
          <a:prstGeom prst="rect">
            <a:avLst/>
          </a:prstGeom>
          <a:solidFill>
            <a:schemeClr val="bg1"/>
          </a:solidFill>
          <a:ln w="9525">
            <a:noFill/>
            <a:miter lim="800000"/>
            <a:headEnd/>
            <a:tailEnd/>
          </a:ln>
        </p:spPr>
        <p:txBody>
          <a:bodyPr wrap="none" anchor="ctr"/>
          <a:lstStyle/>
          <a:p>
            <a:endParaRPr lang="es-ES_tradnl"/>
          </a:p>
        </p:txBody>
      </p:sp>
      <p:sp>
        <p:nvSpPr>
          <p:cNvPr id="23651" name="Rectangle 99"/>
          <p:cNvSpPr>
            <a:spLocks noChangeArrowheads="1"/>
          </p:cNvSpPr>
          <p:nvPr/>
        </p:nvSpPr>
        <p:spPr bwMode="auto">
          <a:xfrm>
            <a:off x="5683250" y="4791075"/>
            <a:ext cx="1063625" cy="468313"/>
          </a:xfrm>
          <a:prstGeom prst="rect">
            <a:avLst/>
          </a:prstGeom>
          <a:solidFill>
            <a:schemeClr val="bg1"/>
          </a:solidFill>
          <a:ln w="9525">
            <a:noFill/>
            <a:miter lim="800000"/>
            <a:headEnd/>
            <a:tailEnd/>
          </a:ln>
        </p:spPr>
        <p:txBody>
          <a:bodyPr wrap="none" anchor="ctr"/>
          <a:lstStyle/>
          <a:p>
            <a:endParaRPr lang="es-ES_tradnl"/>
          </a:p>
        </p:txBody>
      </p:sp>
      <p:sp>
        <p:nvSpPr>
          <p:cNvPr id="23652" name="Rectangle 100"/>
          <p:cNvSpPr>
            <a:spLocks noChangeArrowheads="1"/>
          </p:cNvSpPr>
          <p:nvPr/>
        </p:nvSpPr>
        <p:spPr bwMode="auto">
          <a:xfrm>
            <a:off x="2508250" y="4792663"/>
            <a:ext cx="1320800" cy="457200"/>
          </a:xfrm>
          <a:prstGeom prst="rect">
            <a:avLst/>
          </a:prstGeom>
          <a:solidFill>
            <a:srgbClr val="B3FFFF"/>
          </a:solidFill>
          <a:ln w="9525">
            <a:noFill/>
            <a:miter lim="800000"/>
            <a:headEnd/>
            <a:tailEnd/>
          </a:ln>
        </p:spPr>
        <p:txBody>
          <a:bodyPr wrap="none" anchor="ctr"/>
          <a:lstStyle/>
          <a:p>
            <a:endParaRPr lang="es-ES_tradnl"/>
          </a:p>
        </p:txBody>
      </p:sp>
      <p:sp>
        <p:nvSpPr>
          <p:cNvPr id="19" name="Text Box 26"/>
          <p:cNvSpPr txBox="1">
            <a:spLocks noChangeArrowheads="1"/>
          </p:cNvSpPr>
          <p:nvPr/>
        </p:nvSpPr>
        <p:spPr bwMode="auto">
          <a:xfrm>
            <a:off x="0" y="0"/>
            <a:ext cx="9144000" cy="830263"/>
          </a:xfrm>
          <a:prstGeom prst="rect">
            <a:avLst/>
          </a:prstGeom>
          <a:solidFill>
            <a:srgbClr val="002060"/>
          </a:solidFill>
          <a:ln w="9525">
            <a:noFill/>
            <a:miter lim="800000"/>
            <a:headEnd/>
            <a:tailEnd/>
          </a:ln>
        </p:spPr>
        <p:txBody>
          <a:bodyPr>
            <a:spAutoFit/>
          </a:bodyPr>
          <a:lstStyle/>
          <a:p>
            <a:pPr algn="ctr">
              <a:spcBef>
                <a:spcPct val="50000"/>
              </a:spcBef>
              <a:defRPr/>
            </a:pPr>
            <a:r>
              <a:rPr lang="es-ES" sz="4800" b="1" dirty="0">
                <a:solidFill>
                  <a:srgbClr val="FFFF00"/>
                </a:solidFill>
                <a:latin typeface="+mn-lt"/>
              </a:rPr>
              <a:t>RESULTADOS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6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6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6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6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6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64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6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6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6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6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36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365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36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365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36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28" grpId="0" animBg="1"/>
      <p:bldP spid="23630" grpId="0" animBg="1"/>
      <p:bldP spid="23632" grpId="0" animBg="1"/>
      <p:bldP spid="23634" grpId="0" animBg="1"/>
      <p:bldP spid="23642" grpId="0" animBg="1"/>
      <p:bldP spid="23643" grpId="0" animBg="1"/>
      <p:bldP spid="23644" grpId="0" animBg="1"/>
      <p:bldP spid="23645" grpId="0" animBg="1"/>
      <p:bldP spid="23646" grpId="0" animBg="1"/>
      <p:bldP spid="23647" grpId="0" animBg="1"/>
      <p:bldP spid="23648" grpId="0" animBg="1"/>
      <p:bldP spid="23649" grpId="0" animBg="1"/>
      <p:bldP spid="23650" grpId="0" animBg="1"/>
      <p:bldP spid="23651" grpId="0" animBg="1"/>
      <p:bldP spid="23652"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90115" name="Rectangle 3"/>
          <p:cNvSpPr>
            <a:spLocks noGrp="1" noChangeArrowheads="1"/>
          </p:cNvSpPr>
          <p:nvPr>
            <p:ph type="subTitle" idx="1"/>
          </p:nvPr>
        </p:nvSpPr>
        <p:spPr>
          <a:xfrm>
            <a:off x="560388" y="2174875"/>
            <a:ext cx="7977187" cy="1631950"/>
          </a:xfrm>
          <a:solidFill>
            <a:schemeClr val="bg1"/>
          </a:solidFill>
          <a:ln>
            <a:solidFill>
              <a:schemeClr val="tx1"/>
            </a:solidFill>
          </a:ln>
        </p:spPr>
        <p:txBody>
          <a:bodyPr/>
          <a:lstStyle/>
          <a:p>
            <a:pPr eaLnBrk="1" hangingPunct="1"/>
            <a:r>
              <a:rPr lang="es-ES" sz="4000" b="1" smtClean="0">
                <a:solidFill>
                  <a:srgbClr val="009900"/>
                </a:solidFill>
              </a:rPr>
              <a:t>El empuje </a:t>
            </a:r>
            <a:r>
              <a:rPr lang="es-ES" sz="4000" b="1" smtClean="0">
                <a:solidFill>
                  <a:srgbClr val="FF0000"/>
                </a:solidFill>
              </a:rPr>
              <a:t>no</a:t>
            </a:r>
            <a:r>
              <a:rPr lang="es-ES" sz="4000" b="1" smtClean="0">
                <a:solidFill>
                  <a:srgbClr val="009900"/>
                </a:solidFill>
              </a:rPr>
              <a:t> depende del peso del cuerpo ni de su densidad.</a:t>
            </a:r>
          </a:p>
        </p:txBody>
      </p:sp>
      <p:sp>
        <p:nvSpPr>
          <p:cNvPr id="4" name="Text Box 26"/>
          <p:cNvSpPr txBox="1">
            <a:spLocks noChangeArrowheads="1"/>
          </p:cNvSpPr>
          <p:nvPr/>
        </p:nvSpPr>
        <p:spPr bwMode="auto">
          <a:xfrm>
            <a:off x="0" y="0"/>
            <a:ext cx="9144000" cy="830263"/>
          </a:xfrm>
          <a:prstGeom prst="rect">
            <a:avLst/>
          </a:prstGeom>
          <a:solidFill>
            <a:srgbClr val="002060"/>
          </a:solidFill>
          <a:ln w="9525">
            <a:noFill/>
            <a:miter lim="800000"/>
            <a:headEnd/>
            <a:tailEnd/>
          </a:ln>
        </p:spPr>
        <p:txBody>
          <a:bodyPr>
            <a:spAutoFit/>
          </a:bodyPr>
          <a:lstStyle/>
          <a:p>
            <a:pPr algn="ctr">
              <a:spcBef>
                <a:spcPct val="50000"/>
              </a:spcBef>
              <a:defRPr/>
            </a:pPr>
            <a:r>
              <a:rPr lang="es-ES" sz="4800" b="1" dirty="0">
                <a:solidFill>
                  <a:srgbClr val="FFFF00"/>
                </a:solidFill>
                <a:latin typeface="+mn-lt"/>
              </a:rPr>
              <a:t>CONCLUSIÓN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115"/>
                                        </p:tgtEl>
                                        <p:attrNameLst>
                                          <p:attrName>style.visibility</p:attrName>
                                        </p:attrNameLst>
                                      </p:cBhvr>
                                      <p:to>
                                        <p:strVal val="visible"/>
                                      </p:to>
                                    </p:set>
                                    <p:animEffect transition="in" filter="fade">
                                      <p:cBhvr>
                                        <p:cTn id="7" dur="1000"/>
                                        <p:tgtEl>
                                          <p:spTgt spid="90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742950" y="4240213"/>
            <a:ext cx="7704138" cy="708025"/>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es-ES" sz="4000" b="1">
                <a:solidFill>
                  <a:srgbClr val="009900"/>
                </a:solidFill>
              </a:rPr>
              <a:t>LA DENSIDAD DEL LÍQUIDO</a:t>
            </a:r>
          </a:p>
        </p:txBody>
      </p:sp>
      <p:sp>
        <p:nvSpPr>
          <p:cNvPr id="156675" name="Rectangle 2"/>
          <p:cNvSpPr>
            <a:spLocks noGrp="1" noChangeArrowheads="1"/>
          </p:cNvSpPr>
          <p:nvPr>
            <p:ph type="ctrTitle"/>
          </p:nvPr>
        </p:nvSpPr>
        <p:spPr>
          <a:xfrm>
            <a:off x="708025" y="868363"/>
            <a:ext cx="7772400" cy="2709862"/>
          </a:xfrm>
          <a:solidFill>
            <a:schemeClr val="bg1"/>
          </a:solidFill>
          <a:ln>
            <a:solidFill>
              <a:schemeClr val="tx1"/>
            </a:solidFill>
          </a:ln>
        </p:spPr>
        <p:txBody>
          <a:bodyPr/>
          <a:lstStyle/>
          <a:p>
            <a:pPr eaLnBrk="1" hangingPunct="1"/>
            <a:r>
              <a:rPr lang="es-ES" sz="6600" b="1" smtClean="0">
                <a:solidFill>
                  <a:srgbClr val="FF0000"/>
                </a:solidFill>
              </a:rPr>
              <a:t>5</a:t>
            </a:r>
            <a:r>
              <a:rPr lang="es-ES" sz="4000" smtClean="0"/>
              <a:t/>
            </a:r>
            <a:br>
              <a:rPr lang="es-ES" sz="4000" smtClean="0"/>
            </a:br>
            <a:r>
              <a:rPr lang="es-ES" sz="4000" b="1" smtClean="0">
                <a:solidFill>
                  <a:schemeClr val="accent2"/>
                </a:solidFill>
              </a:rPr>
              <a:t>ESTUDIO DE LA VARIACIÓN DEL EMPUJE CON:</a:t>
            </a:r>
            <a:endParaRPr lang="es-ES" sz="4000" b="1" smtClean="0">
              <a:solidFill>
                <a:srgbClr val="0099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1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102402" name="Rectangle 3"/>
          <p:cNvSpPr>
            <a:spLocks noGrp="1" noChangeArrowheads="1"/>
          </p:cNvSpPr>
          <p:nvPr>
            <p:ph type="subTitle" idx="1"/>
          </p:nvPr>
        </p:nvSpPr>
        <p:spPr>
          <a:xfrm>
            <a:off x="750888" y="1768475"/>
            <a:ext cx="7543800" cy="2220913"/>
          </a:xfrm>
          <a:solidFill>
            <a:schemeClr val="bg1"/>
          </a:solidFill>
          <a:ln>
            <a:solidFill>
              <a:schemeClr val="tx1"/>
            </a:solidFill>
          </a:ln>
        </p:spPr>
        <p:txBody>
          <a:bodyPr/>
          <a:lstStyle/>
          <a:p>
            <a:pPr eaLnBrk="1" hangingPunct="1"/>
            <a:r>
              <a:rPr lang="es-ES" sz="4400" b="1" smtClean="0">
                <a:solidFill>
                  <a:schemeClr val="accent2"/>
                </a:solidFill>
                <a:latin typeface="Calibri" pitchFamily="34" charset="0"/>
              </a:rPr>
              <a:t>Un mismo cuerpo se sumergirá en líquidos de distinta densidad.</a:t>
            </a:r>
          </a:p>
        </p:txBody>
      </p:sp>
      <p:sp>
        <p:nvSpPr>
          <p:cNvPr id="4" name="Rectangle 2"/>
          <p:cNvSpPr txBox="1">
            <a:spLocks noChangeArrowheads="1"/>
          </p:cNvSpPr>
          <p:nvPr/>
        </p:nvSpPr>
        <p:spPr bwMode="auto">
          <a:xfrm>
            <a:off x="0" y="0"/>
            <a:ext cx="9144000" cy="917575"/>
          </a:xfrm>
          <a:prstGeom prst="rect">
            <a:avLst/>
          </a:prstGeom>
          <a:solidFill>
            <a:srgbClr val="002060"/>
          </a:solidFill>
          <a:ln w="9525">
            <a:solidFill>
              <a:schemeClr val="tx1"/>
            </a:solidFill>
            <a:miter lim="800000"/>
            <a:headEnd/>
            <a:tailEnd/>
          </a:ln>
        </p:spPr>
        <p:txBody>
          <a:bodyPr anchor="ctr"/>
          <a:lstStyle/>
          <a:p>
            <a:pPr algn="ctr">
              <a:defRPr/>
            </a:pPr>
            <a:r>
              <a:rPr lang="es-ES" sz="4800" b="1" kern="0">
                <a:solidFill>
                  <a:srgbClr val="FFFF00"/>
                </a:solidFill>
                <a:latin typeface="+mj-lt"/>
                <a:ea typeface="+mj-ea"/>
                <a:cs typeface="+mj-cs"/>
              </a:rPr>
              <a:t>DISEÑO</a:t>
            </a:r>
            <a:endParaRPr lang="es-ES" sz="4800" b="1" kern="0" dirty="0">
              <a:solidFill>
                <a:srgbClr val="FFFF00"/>
              </a:solidFill>
              <a:latin typeface="+mj-lt"/>
              <a:ea typeface="+mj-ea"/>
              <a:cs typeface="+mj-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02"/>
                                        </p:tgtEl>
                                        <p:attrNameLst>
                                          <p:attrName>style.visibility</p:attrName>
                                        </p:attrNameLst>
                                      </p:cBhvr>
                                      <p:to>
                                        <p:strVal val="visible"/>
                                      </p:to>
                                    </p:set>
                                    <p:animEffect transition="in" filter="fade">
                                      <p:cBhvr>
                                        <p:cTn id="7" dur="10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58722" name="Picture 2" descr="49"/>
          <p:cNvPicPr>
            <a:picLocks noChangeAspect="1" noChangeArrowheads="1"/>
          </p:cNvPicPr>
          <p:nvPr/>
        </p:nvPicPr>
        <p:blipFill>
          <a:blip r:embed="rId2" cstate="print"/>
          <a:srcRect/>
          <a:stretch>
            <a:fillRect/>
          </a:stretch>
        </p:blipFill>
        <p:spPr bwMode="auto">
          <a:xfrm>
            <a:off x="2292350" y="0"/>
            <a:ext cx="4557713" cy="6858000"/>
          </a:xfrm>
          <a:prstGeom prst="rect">
            <a:avLst/>
          </a:prstGeom>
          <a:noFill/>
          <a:ln w="28575">
            <a:solidFill>
              <a:schemeClr val="tx1"/>
            </a:solidFill>
            <a:miter lim="800000"/>
            <a:headEnd/>
            <a:tailEnd/>
          </a:ln>
        </p:spPr>
      </p:pic>
      <p:grpSp>
        <p:nvGrpSpPr>
          <p:cNvPr id="2" name="93 Grupo"/>
          <p:cNvGrpSpPr>
            <a:grpSpLocks/>
          </p:cNvGrpSpPr>
          <p:nvPr/>
        </p:nvGrpSpPr>
        <p:grpSpPr bwMode="auto">
          <a:xfrm>
            <a:off x="3906838" y="0"/>
            <a:ext cx="3079750" cy="3079750"/>
            <a:chOff x="1768644" y="1143000"/>
            <a:chExt cx="3080084" cy="3080084"/>
          </a:xfrm>
        </p:grpSpPr>
        <p:sp>
          <p:nvSpPr>
            <p:cNvPr id="158727" name="7 Elipse"/>
            <p:cNvSpPr>
              <a:spLocks noChangeArrowheads="1"/>
            </p:cNvSpPr>
            <p:nvPr/>
          </p:nvSpPr>
          <p:spPr bwMode="auto">
            <a:xfrm rot="10800000">
              <a:off x="1768644" y="1143000"/>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58728" name="46 Grupo"/>
            <p:cNvGrpSpPr>
              <a:grpSpLocks/>
            </p:cNvGrpSpPr>
            <p:nvPr/>
          </p:nvGrpSpPr>
          <p:grpSpPr bwMode="auto">
            <a:xfrm>
              <a:off x="2970296" y="1301667"/>
              <a:ext cx="1589671" cy="2861259"/>
              <a:chOff x="7458075" y="14288"/>
              <a:chExt cx="1473200" cy="2689225"/>
            </a:xfrm>
          </p:grpSpPr>
          <p:sp>
            <p:nvSpPr>
              <p:cNvPr id="158730" name="Rectangle 42"/>
              <p:cNvSpPr>
                <a:spLocks noChangeArrowheads="1"/>
              </p:cNvSpPr>
              <p:nvPr/>
            </p:nvSpPr>
            <p:spPr bwMode="auto">
              <a:xfrm>
                <a:off x="7502525" y="501650"/>
                <a:ext cx="581025" cy="2201863"/>
              </a:xfrm>
              <a:prstGeom prst="rect">
                <a:avLst/>
              </a:prstGeom>
              <a:solidFill>
                <a:schemeClr val="bg1"/>
              </a:solidFill>
              <a:ln w="19050">
                <a:solidFill>
                  <a:schemeClr val="tx1"/>
                </a:solidFill>
                <a:miter lim="800000"/>
                <a:headEnd/>
                <a:tailEnd/>
              </a:ln>
            </p:spPr>
            <p:txBody>
              <a:bodyPr wrap="none" anchor="ctr"/>
              <a:lstStyle/>
              <a:p>
                <a:endParaRPr lang="es-ES_tradnl" sz="1800"/>
              </a:p>
            </p:txBody>
          </p:sp>
          <p:sp>
            <p:nvSpPr>
              <p:cNvPr id="158731" name="Rectangle 4"/>
              <p:cNvSpPr>
                <a:spLocks noChangeArrowheads="1"/>
              </p:cNvSpPr>
              <p:nvPr/>
            </p:nvSpPr>
            <p:spPr bwMode="auto">
              <a:xfrm>
                <a:off x="7505700" y="1962150"/>
                <a:ext cx="571500" cy="727075"/>
              </a:xfrm>
              <a:prstGeom prst="rect">
                <a:avLst/>
              </a:prstGeom>
              <a:solidFill>
                <a:srgbClr val="C00000"/>
              </a:solidFill>
              <a:ln w="9525">
                <a:solidFill>
                  <a:schemeClr val="tx1"/>
                </a:solidFill>
                <a:miter lim="800000"/>
                <a:headEnd/>
                <a:tailEnd/>
              </a:ln>
            </p:spPr>
            <p:txBody>
              <a:bodyPr wrap="none" anchor="ctr"/>
              <a:lstStyle/>
              <a:p>
                <a:endParaRPr lang="es-ES_tradnl" sz="1800"/>
              </a:p>
            </p:txBody>
          </p:sp>
          <p:sp>
            <p:nvSpPr>
              <p:cNvPr id="158732" name="Rectangle 5"/>
              <p:cNvSpPr>
                <a:spLocks noChangeArrowheads="1"/>
              </p:cNvSpPr>
              <p:nvPr/>
            </p:nvSpPr>
            <p:spPr bwMode="auto">
              <a:xfrm>
                <a:off x="7505700" y="1200150"/>
                <a:ext cx="574675" cy="752475"/>
              </a:xfrm>
              <a:prstGeom prst="rect">
                <a:avLst/>
              </a:prstGeom>
              <a:solidFill>
                <a:schemeClr val="bg1"/>
              </a:solidFill>
              <a:ln w="9525">
                <a:solidFill>
                  <a:schemeClr val="tx1"/>
                </a:solidFill>
                <a:miter lim="800000"/>
                <a:headEnd/>
                <a:tailEnd/>
              </a:ln>
            </p:spPr>
            <p:txBody>
              <a:bodyPr wrap="none" anchor="ctr"/>
              <a:lstStyle/>
              <a:p>
                <a:endParaRPr lang="es-ES_tradnl" sz="1800">
                  <a:solidFill>
                    <a:schemeClr val="bg1"/>
                  </a:solidFill>
                </a:endParaRPr>
              </a:p>
            </p:txBody>
          </p:sp>
          <p:grpSp>
            <p:nvGrpSpPr>
              <p:cNvPr id="158733" name="Group 6"/>
              <p:cNvGrpSpPr>
                <a:grpSpLocks/>
              </p:cNvGrpSpPr>
              <p:nvPr/>
            </p:nvGrpSpPr>
            <p:grpSpPr bwMode="auto">
              <a:xfrm>
                <a:off x="7594600" y="1285875"/>
                <a:ext cx="395288" cy="558800"/>
                <a:chOff x="2562" y="1298"/>
                <a:chExt cx="263" cy="363"/>
              </a:xfrm>
            </p:grpSpPr>
            <p:sp>
              <p:nvSpPr>
                <p:cNvPr id="158761"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58762"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58763"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58764"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58765"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58766"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58767"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58768"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58769" name="Line 10"/>
                <p:cNvSpPr>
                  <a:spLocks noChangeShapeType="1"/>
                </p:cNvSpPr>
                <p:nvPr/>
              </p:nvSpPr>
              <p:spPr bwMode="auto">
                <a:xfrm>
                  <a:off x="2562" y="1477"/>
                  <a:ext cx="263" cy="0"/>
                </a:xfrm>
                <a:prstGeom prst="line">
                  <a:avLst/>
                </a:prstGeom>
                <a:noFill/>
                <a:ln w="9525">
                  <a:solidFill>
                    <a:schemeClr val="tx1"/>
                  </a:solidFill>
                  <a:round/>
                  <a:headEnd/>
                  <a:tailEnd/>
                </a:ln>
              </p:spPr>
              <p:txBody>
                <a:bodyPr/>
                <a:lstStyle/>
                <a:p>
                  <a:endParaRPr lang="es-ES_tradnl"/>
                </a:p>
              </p:txBody>
            </p:sp>
          </p:grpSp>
          <p:grpSp>
            <p:nvGrpSpPr>
              <p:cNvPr id="158734" name="Group 16"/>
              <p:cNvGrpSpPr>
                <a:grpSpLocks/>
              </p:cNvGrpSpPr>
              <p:nvPr/>
            </p:nvGrpSpPr>
            <p:grpSpPr bwMode="auto">
              <a:xfrm>
                <a:off x="7594600" y="2057400"/>
                <a:ext cx="404813" cy="557213"/>
                <a:chOff x="2562" y="1298"/>
                <a:chExt cx="269" cy="363"/>
              </a:xfrm>
            </p:grpSpPr>
            <p:sp>
              <p:nvSpPr>
                <p:cNvPr id="158752"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58753"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58754"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58755"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58756"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58757"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58758"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58759"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58760" name="Line 20"/>
                <p:cNvSpPr>
                  <a:spLocks noChangeShapeType="1"/>
                </p:cNvSpPr>
                <p:nvPr/>
              </p:nvSpPr>
              <p:spPr bwMode="auto">
                <a:xfrm>
                  <a:off x="2562" y="1477"/>
                  <a:ext cx="269" cy="0"/>
                </a:xfrm>
                <a:prstGeom prst="line">
                  <a:avLst/>
                </a:prstGeom>
                <a:noFill/>
                <a:ln w="9525">
                  <a:solidFill>
                    <a:schemeClr val="tx1"/>
                  </a:solidFill>
                  <a:round/>
                  <a:headEnd/>
                  <a:tailEnd/>
                </a:ln>
              </p:spPr>
              <p:txBody>
                <a:bodyPr/>
                <a:lstStyle/>
                <a:p>
                  <a:endParaRPr lang="es-ES_tradnl"/>
                </a:p>
              </p:txBody>
            </p:sp>
          </p:grpSp>
          <p:sp>
            <p:nvSpPr>
              <p:cNvPr id="158735" name="Line 26"/>
              <p:cNvSpPr>
                <a:spLocks noChangeShapeType="1"/>
              </p:cNvSpPr>
              <p:nvPr/>
            </p:nvSpPr>
            <p:spPr bwMode="auto">
              <a:xfrm>
                <a:off x="7508875" y="1200150"/>
                <a:ext cx="568325" cy="0"/>
              </a:xfrm>
              <a:prstGeom prst="line">
                <a:avLst/>
              </a:prstGeom>
              <a:noFill/>
              <a:ln w="28575">
                <a:solidFill>
                  <a:schemeClr val="tx1"/>
                </a:solidFill>
                <a:round/>
                <a:headEnd/>
                <a:tailEnd/>
              </a:ln>
            </p:spPr>
            <p:txBody>
              <a:bodyPr/>
              <a:lstStyle/>
              <a:p>
                <a:endParaRPr lang="es-ES_tradnl"/>
              </a:p>
            </p:txBody>
          </p:sp>
          <p:sp>
            <p:nvSpPr>
              <p:cNvPr id="158736" name="Line 27"/>
              <p:cNvSpPr>
                <a:spLocks noChangeShapeType="1"/>
              </p:cNvSpPr>
              <p:nvPr/>
            </p:nvSpPr>
            <p:spPr bwMode="auto">
              <a:xfrm>
                <a:off x="7508875" y="1952625"/>
                <a:ext cx="568325" cy="0"/>
              </a:xfrm>
              <a:prstGeom prst="line">
                <a:avLst/>
              </a:prstGeom>
              <a:noFill/>
              <a:ln w="28575">
                <a:solidFill>
                  <a:schemeClr val="tx1"/>
                </a:solidFill>
                <a:round/>
                <a:headEnd/>
                <a:tailEnd/>
              </a:ln>
            </p:spPr>
            <p:txBody>
              <a:bodyPr/>
              <a:lstStyle/>
              <a:p>
                <a:endParaRPr lang="es-ES_tradnl"/>
              </a:p>
            </p:txBody>
          </p:sp>
          <p:sp>
            <p:nvSpPr>
              <p:cNvPr id="158737" name="Line 28"/>
              <p:cNvSpPr>
                <a:spLocks noChangeShapeType="1"/>
              </p:cNvSpPr>
              <p:nvPr/>
            </p:nvSpPr>
            <p:spPr bwMode="auto">
              <a:xfrm>
                <a:off x="7508875" y="495300"/>
                <a:ext cx="568325" cy="0"/>
              </a:xfrm>
              <a:prstGeom prst="line">
                <a:avLst/>
              </a:prstGeom>
              <a:noFill/>
              <a:ln w="28575">
                <a:solidFill>
                  <a:schemeClr val="tx1"/>
                </a:solidFill>
                <a:round/>
                <a:headEnd/>
                <a:tailEnd/>
              </a:ln>
            </p:spPr>
            <p:txBody>
              <a:bodyPr/>
              <a:lstStyle/>
              <a:p>
                <a:endParaRPr lang="es-ES_tradnl"/>
              </a:p>
            </p:txBody>
          </p:sp>
          <p:sp>
            <p:nvSpPr>
              <p:cNvPr id="158738" name="Rectangle 31"/>
              <p:cNvSpPr>
                <a:spLocks noChangeArrowheads="1"/>
              </p:cNvSpPr>
              <p:nvPr/>
            </p:nvSpPr>
            <p:spPr bwMode="auto">
              <a:xfrm>
                <a:off x="7508875" y="469900"/>
                <a:ext cx="569913" cy="720725"/>
              </a:xfrm>
              <a:prstGeom prst="rect">
                <a:avLst/>
              </a:prstGeom>
              <a:solidFill>
                <a:srgbClr val="C00000"/>
              </a:solidFill>
              <a:ln w="9525">
                <a:solidFill>
                  <a:schemeClr val="tx1"/>
                </a:solidFill>
                <a:miter lim="800000"/>
                <a:headEnd/>
                <a:tailEnd/>
              </a:ln>
            </p:spPr>
            <p:txBody>
              <a:bodyPr wrap="none" anchor="ctr"/>
              <a:lstStyle/>
              <a:p>
                <a:endParaRPr lang="es-ES_tradnl" sz="1800"/>
              </a:p>
            </p:txBody>
          </p:sp>
          <p:grpSp>
            <p:nvGrpSpPr>
              <p:cNvPr id="158739" name="Group 32"/>
              <p:cNvGrpSpPr>
                <a:grpSpLocks/>
              </p:cNvGrpSpPr>
              <p:nvPr/>
            </p:nvGrpSpPr>
            <p:grpSpPr bwMode="auto">
              <a:xfrm>
                <a:off x="7605713" y="569913"/>
                <a:ext cx="411162" cy="557212"/>
                <a:chOff x="2562" y="1298"/>
                <a:chExt cx="273" cy="363"/>
              </a:xfrm>
            </p:grpSpPr>
            <p:sp>
              <p:nvSpPr>
                <p:cNvPr id="158743"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58744"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58745"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58746"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58747" name="Line 37"/>
                <p:cNvSpPr>
                  <a:spLocks noChangeShapeType="1"/>
                </p:cNvSpPr>
                <p:nvPr/>
              </p:nvSpPr>
              <p:spPr bwMode="auto">
                <a:xfrm>
                  <a:off x="2562" y="1480"/>
                  <a:ext cx="273" cy="0"/>
                </a:xfrm>
                <a:prstGeom prst="line">
                  <a:avLst/>
                </a:prstGeom>
                <a:noFill/>
                <a:ln w="12700">
                  <a:solidFill>
                    <a:schemeClr val="tx1"/>
                  </a:solidFill>
                  <a:round/>
                  <a:headEnd/>
                  <a:tailEnd/>
                </a:ln>
              </p:spPr>
              <p:txBody>
                <a:bodyPr/>
                <a:lstStyle/>
                <a:p>
                  <a:endParaRPr lang="es-ES_tradnl"/>
                </a:p>
              </p:txBody>
            </p:sp>
            <p:sp>
              <p:nvSpPr>
                <p:cNvPr id="158748"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58749"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58750"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58751"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58740" name="Rectangle 43"/>
              <p:cNvSpPr>
                <a:spLocks noChangeArrowheads="1"/>
              </p:cNvSpPr>
              <p:nvPr/>
            </p:nvSpPr>
            <p:spPr bwMode="auto">
              <a:xfrm>
                <a:off x="7458075" y="14288"/>
                <a:ext cx="669925" cy="1107777"/>
              </a:xfrm>
              <a:prstGeom prst="rect">
                <a:avLst/>
              </a:prstGeom>
              <a:solidFill>
                <a:srgbClr val="969696"/>
              </a:solidFill>
              <a:ln w="9525">
                <a:solidFill>
                  <a:schemeClr val="tx1"/>
                </a:solidFill>
                <a:miter lim="800000"/>
                <a:headEnd/>
                <a:tailEnd/>
              </a:ln>
            </p:spPr>
            <p:txBody>
              <a:bodyPr wrap="none" anchor="ctr"/>
              <a:lstStyle/>
              <a:p>
                <a:endParaRPr lang="es-ES_tradnl" sz="1800"/>
              </a:p>
            </p:txBody>
          </p:sp>
          <p:sp>
            <p:nvSpPr>
              <p:cNvPr id="158741" name="Text Box 32"/>
              <p:cNvSpPr txBox="1">
                <a:spLocks noChangeArrowheads="1"/>
              </p:cNvSpPr>
              <p:nvPr/>
            </p:nvSpPr>
            <p:spPr bwMode="auto">
              <a:xfrm>
                <a:off x="8113713" y="1738313"/>
                <a:ext cx="817562" cy="347126"/>
              </a:xfrm>
              <a:prstGeom prst="rect">
                <a:avLst/>
              </a:prstGeom>
              <a:noFill/>
              <a:ln w="9525">
                <a:noFill/>
                <a:miter lim="800000"/>
                <a:headEnd/>
                <a:tailEnd/>
              </a:ln>
            </p:spPr>
            <p:txBody>
              <a:bodyPr>
                <a:spAutoFit/>
              </a:bodyPr>
              <a:lstStyle/>
              <a:p>
                <a:pPr>
                  <a:spcBef>
                    <a:spcPct val="50000"/>
                  </a:spcBef>
                </a:pPr>
                <a:r>
                  <a:rPr lang="es-ES">
                    <a:latin typeface="Arial" charset="0"/>
                  </a:rPr>
                  <a:t>4</a:t>
                </a:r>
                <a:r>
                  <a:rPr lang="es-ES" sz="1800">
                    <a:latin typeface="Arial" charset="0"/>
                  </a:rPr>
                  <a:t>0</a:t>
                </a:r>
              </a:p>
            </p:txBody>
          </p:sp>
          <p:sp>
            <p:nvSpPr>
              <p:cNvPr id="158742" name="Text Box 32"/>
              <p:cNvSpPr txBox="1">
                <a:spLocks noChangeArrowheads="1"/>
              </p:cNvSpPr>
              <p:nvPr/>
            </p:nvSpPr>
            <p:spPr bwMode="auto">
              <a:xfrm>
                <a:off x="8086725" y="992188"/>
                <a:ext cx="819150" cy="347126"/>
              </a:xfrm>
              <a:prstGeom prst="rect">
                <a:avLst/>
              </a:prstGeom>
              <a:noFill/>
              <a:ln w="9525">
                <a:noFill/>
                <a:miter lim="800000"/>
                <a:headEnd/>
                <a:tailEnd/>
              </a:ln>
            </p:spPr>
            <p:txBody>
              <a:bodyPr>
                <a:spAutoFit/>
              </a:bodyPr>
              <a:lstStyle/>
              <a:p>
                <a:pPr>
                  <a:spcBef>
                    <a:spcPct val="50000"/>
                  </a:spcBef>
                </a:pPr>
                <a:r>
                  <a:rPr lang="es-ES">
                    <a:latin typeface="Arial" charset="0"/>
                  </a:rPr>
                  <a:t>5</a:t>
                </a:r>
                <a:r>
                  <a:rPr lang="es-ES" sz="1800">
                    <a:latin typeface="Arial" charset="0"/>
                  </a:rPr>
                  <a:t>0</a:t>
                </a:r>
              </a:p>
            </p:txBody>
          </p:sp>
        </p:grpSp>
        <p:sp>
          <p:nvSpPr>
            <p:cNvPr id="10" name="9 Elipse"/>
            <p:cNvSpPr/>
            <p:nvPr/>
          </p:nvSpPr>
          <p:spPr>
            <a:xfrm rot="10800000">
              <a:off x="1838502" y="121285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7" name="44 Grupo"/>
          <p:cNvGrpSpPr>
            <a:grpSpLocks/>
          </p:cNvGrpSpPr>
          <p:nvPr/>
        </p:nvGrpSpPr>
        <p:grpSpPr bwMode="auto">
          <a:xfrm>
            <a:off x="4260850" y="1176338"/>
            <a:ext cx="812800" cy="307975"/>
            <a:chOff x="6903720" y="1206204"/>
            <a:chExt cx="720090" cy="286283"/>
          </a:xfrm>
        </p:grpSpPr>
        <p:sp>
          <p:nvSpPr>
            <p:cNvPr id="158725" name="49 CuadroTexto"/>
            <p:cNvSpPr txBox="1">
              <a:spLocks noChangeArrowheads="1"/>
            </p:cNvSpPr>
            <p:nvPr/>
          </p:nvSpPr>
          <p:spPr bwMode="auto">
            <a:xfrm>
              <a:off x="6903720" y="1206204"/>
              <a:ext cx="457200" cy="286283"/>
            </a:xfrm>
            <a:prstGeom prst="rect">
              <a:avLst/>
            </a:prstGeom>
            <a:noFill/>
            <a:ln w="9525">
              <a:noFill/>
              <a:miter lim="800000"/>
              <a:headEnd/>
              <a:tailEnd/>
            </a:ln>
          </p:spPr>
          <p:txBody>
            <a:bodyPr>
              <a:spAutoFit/>
            </a:bodyPr>
            <a:lstStyle/>
            <a:p>
              <a:r>
                <a:rPr lang="es-ES_tradnl" sz="1400"/>
                <a:t>   51</a:t>
              </a:r>
            </a:p>
          </p:txBody>
        </p:sp>
        <p:cxnSp>
          <p:nvCxnSpPr>
            <p:cNvPr id="158726" name="50 Conector recto de flecha"/>
            <p:cNvCxnSpPr>
              <a:cxnSpLocks noChangeShapeType="1"/>
            </p:cNvCxnSpPr>
            <p:nvPr/>
          </p:nvCxnSpPr>
          <p:spPr bwMode="auto">
            <a:xfrm>
              <a:off x="7280910" y="1354794"/>
              <a:ext cx="342900" cy="0"/>
            </a:xfrm>
            <a:prstGeom prst="straightConnector1">
              <a:avLst/>
            </a:prstGeom>
            <a:noFill/>
            <a:ln w="9525" algn="ctr">
              <a:solidFill>
                <a:schemeClr val="tx1"/>
              </a:solidFill>
              <a:round/>
              <a:headEnd/>
              <a:tailEnd type="triangle" w="med" len="med"/>
            </a:ln>
          </p:spPr>
        </p:cxn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grpSp>
        <p:nvGrpSpPr>
          <p:cNvPr id="159746" name="5 Grupo"/>
          <p:cNvGrpSpPr>
            <a:grpSpLocks/>
          </p:cNvGrpSpPr>
          <p:nvPr/>
        </p:nvGrpSpPr>
        <p:grpSpPr bwMode="auto">
          <a:xfrm>
            <a:off x="2366963" y="0"/>
            <a:ext cx="4565650" cy="6629400"/>
            <a:chOff x="2366963" y="0"/>
            <a:chExt cx="4565650" cy="6629400"/>
          </a:xfrm>
        </p:grpSpPr>
        <p:pic>
          <p:nvPicPr>
            <p:cNvPr id="159795" name="Picture 2" descr="57"/>
            <p:cNvPicPr>
              <a:picLocks noChangeAspect="1" noChangeArrowheads="1"/>
            </p:cNvPicPr>
            <p:nvPr/>
          </p:nvPicPr>
          <p:blipFill>
            <a:blip r:embed="rId2" cstate="print"/>
            <a:srcRect/>
            <a:stretch>
              <a:fillRect/>
            </a:stretch>
          </p:blipFill>
          <p:spPr bwMode="auto">
            <a:xfrm>
              <a:off x="2366963" y="0"/>
              <a:ext cx="4565650" cy="6629400"/>
            </a:xfrm>
            <a:prstGeom prst="rect">
              <a:avLst/>
            </a:prstGeom>
            <a:noFill/>
            <a:ln w="28575">
              <a:solidFill>
                <a:schemeClr val="tx1"/>
              </a:solidFill>
              <a:miter lim="800000"/>
              <a:headEnd/>
              <a:tailEnd/>
            </a:ln>
          </p:spPr>
        </p:pic>
        <p:sp>
          <p:nvSpPr>
            <p:cNvPr id="159796" name="4 Rectángulo"/>
            <p:cNvSpPr>
              <a:spLocks noChangeArrowheads="1"/>
            </p:cNvSpPr>
            <p:nvPr/>
          </p:nvSpPr>
          <p:spPr bwMode="auto">
            <a:xfrm>
              <a:off x="3084723" y="2985571"/>
              <a:ext cx="506776" cy="308472"/>
            </a:xfrm>
            <a:prstGeom prst="rect">
              <a:avLst/>
            </a:prstGeom>
            <a:solidFill>
              <a:schemeClr val="bg1"/>
            </a:solidFill>
            <a:ln w="28575" algn="ctr">
              <a:noFill/>
              <a:round/>
              <a:headEnd/>
              <a:tailEnd/>
            </a:ln>
          </p:spPr>
          <p:txBody>
            <a:bodyPr wrap="none"/>
            <a:lstStyle/>
            <a:p>
              <a:endParaRPr lang="es-ES_tradnl"/>
            </a:p>
          </p:txBody>
        </p:sp>
        <p:sp>
          <p:nvSpPr>
            <p:cNvPr id="159797" name="3 CuadroTexto"/>
            <p:cNvSpPr txBox="1">
              <a:spLocks noChangeArrowheads="1"/>
            </p:cNvSpPr>
            <p:nvPr/>
          </p:nvSpPr>
          <p:spPr bwMode="auto">
            <a:xfrm>
              <a:off x="2985158" y="2951693"/>
              <a:ext cx="694063" cy="400110"/>
            </a:xfrm>
            <a:prstGeom prst="rect">
              <a:avLst/>
            </a:prstGeom>
            <a:noFill/>
            <a:ln w="28575">
              <a:noFill/>
              <a:miter lim="800000"/>
              <a:headEnd/>
              <a:tailEnd/>
            </a:ln>
          </p:spPr>
          <p:txBody>
            <a:bodyPr>
              <a:spAutoFit/>
            </a:bodyPr>
            <a:lstStyle/>
            <a:p>
              <a:r>
                <a:rPr lang="es-ES_tradnl" sz="2000">
                  <a:solidFill>
                    <a:srgbClr val="FF0000"/>
                  </a:solidFill>
                </a:rPr>
                <a:t>Éter</a:t>
              </a:r>
            </a:p>
          </p:txBody>
        </p:sp>
      </p:grpSp>
      <p:grpSp>
        <p:nvGrpSpPr>
          <p:cNvPr id="3" name="53 Grupo"/>
          <p:cNvGrpSpPr>
            <a:grpSpLocks/>
          </p:cNvGrpSpPr>
          <p:nvPr/>
        </p:nvGrpSpPr>
        <p:grpSpPr bwMode="auto">
          <a:xfrm>
            <a:off x="4135438" y="-144463"/>
            <a:ext cx="3079750" cy="3079751"/>
            <a:chOff x="4134654" y="-144597"/>
            <a:chExt cx="3080084" cy="3080084"/>
          </a:xfrm>
        </p:grpSpPr>
        <p:grpSp>
          <p:nvGrpSpPr>
            <p:cNvPr id="159748" name="93 Grupo"/>
            <p:cNvGrpSpPr>
              <a:grpSpLocks/>
            </p:cNvGrpSpPr>
            <p:nvPr/>
          </p:nvGrpSpPr>
          <p:grpSpPr bwMode="auto">
            <a:xfrm>
              <a:off x="4134654" y="-144597"/>
              <a:ext cx="3080084" cy="3080084"/>
              <a:chOff x="1768644" y="1143000"/>
              <a:chExt cx="3080084" cy="3080084"/>
            </a:xfrm>
          </p:grpSpPr>
          <p:sp>
            <p:nvSpPr>
              <p:cNvPr id="159752" name="10 Elipse"/>
              <p:cNvSpPr>
                <a:spLocks noChangeArrowheads="1"/>
              </p:cNvSpPr>
              <p:nvPr/>
            </p:nvSpPr>
            <p:spPr bwMode="auto">
              <a:xfrm rot="10800000">
                <a:off x="1768644" y="1143000"/>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59753" name="46 Grupo"/>
              <p:cNvGrpSpPr>
                <a:grpSpLocks/>
              </p:cNvGrpSpPr>
              <p:nvPr/>
            </p:nvGrpSpPr>
            <p:grpSpPr bwMode="auto">
              <a:xfrm>
                <a:off x="2970296" y="1301667"/>
                <a:ext cx="1589671" cy="2861259"/>
                <a:chOff x="7458075" y="14288"/>
                <a:chExt cx="1473200" cy="2689225"/>
              </a:xfrm>
            </p:grpSpPr>
            <p:sp>
              <p:nvSpPr>
                <p:cNvPr id="159755" name="Rectangle 42"/>
                <p:cNvSpPr>
                  <a:spLocks noChangeArrowheads="1"/>
                </p:cNvSpPr>
                <p:nvPr/>
              </p:nvSpPr>
              <p:spPr bwMode="auto">
                <a:xfrm>
                  <a:off x="7502525" y="501650"/>
                  <a:ext cx="581025" cy="2201863"/>
                </a:xfrm>
                <a:prstGeom prst="rect">
                  <a:avLst/>
                </a:prstGeom>
                <a:solidFill>
                  <a:schemeClr val="bg1"/>
                </a:solidFill>
                <a:ln w="19050">
                  <a:solidFill>
                    <a:schemeClr val="tx1"/>
                  </a:solidFill>
                  <a:miter lim="800000"/>
                  <a:headEnd/>
                  <a:tailEnd/>
                </a:ln>
              </p:spPr>
              <p:txBody>
                <a:bodyPr wrap="none" anchor="ctr"/>
                <a:lstStyle/>
                <a:p>
                  <a:endParaRPr lang="es-ES_tradnl" sz="1800"/>
                </a:p>
              </p:txBody>
            </p:sp>
            <p:sp>
              <p:nvSpPr>
                <p:cNvPr id="159756" name="Rectangle 4"/>
                <p:cNvSpPr>
                  <a:spLocks noChangeArrowheads="1"/>
                </p:cNvSpPr>
                <p:nvPr/>
              </p:nvSpPr>
              <p:spPr bwMode="auto">
                <a:xfrm>
                  <a:off x="7505700" y="1962150"/>
                  <a:ext cx="571500" cy="727075"/>
                </a:xfrm>
                <a:prstGeom prst="rect">
                  <a:avLst/>
                </a:prstGeom>
                <a:solidFill>
                  <a:srgbClr val="C00000"/>
                </a:solidFill>
                <a:ln w="9525">
                  <a:solidFill>
                    <a:schemeClr val="tx1"/>
                  </a:solidFill>
                  <a:miter lim="800000"/>
                  <a:headEnd/>
                  <a:tailEnd/>
                </a:ln>
              </p:spPr>
              <p:txBody>
                <a:bodyPr wrap="none" anchor="ctr"/>
                <a:lstStyle/>
                <a:p>
                  <a:endParaRPr lang="es-ES_tradnl" sz="1800"/>
                </a:p>
              </p:txBody>
            </p:sp>
            <p:sp>
              <p:nvSpPr>
                <p:cNvPr id="159757" name="Rectangle 5"/>
                <p:cNvSpPr>
                  <a:spLocks noChangeArrowheads="1"/>
                </p:cNvSpPr>
                <p:nvPr/>
              </p:nvSpPr>
              <p:spPr bwMode="auto">
                <a:xfrm>
                  <a:off x="7505700" y="1200150"/>
                  <a:ext cx="574675" cy="752475"/>
                </a:xfrm>
                <a:prstGeom prst="rect">
                  <a:avLst/>
                </a:prstGeom>
                <a:solidFill>
                  <a:schemeClr val="bg1"/>
                </a:solidFill>
                <a:ln w="9525">
                  <a:solidFill>
                    <a:schemeClr val="tx1"/>
                  </a:solidFill>
                  <a:miter lim="800000"/>
                  <a:headEnd/>
                  <a:tailEnd/>
                </a:ln>
              </p:spPr>
              <p:txBody>
                <a:bodyPr wrap="none" anchor="ctr"/>
                <a:lstStyle/>
                <a:p>
                  <a:endParaRPr lang="es-ES_tradnl" sz="1800">
                    <a:solidFill>
                      <a:schemeClr val="bg1"/>
                    </a:solidFill>
                  </a:endParaRPr>
                </a:p>
              </p:txBody>
            </p:sp>
            <p:grpSp>
              <p:nvGrpSpPr>
                <p:cNvPr id="159758" name="Group 6"/>
                <p:cNvGrpSpPr>
                  <a:grpSpLocks/>
                </p:cNvGrpSpPr>
                <p:nvPr/>
              </p:nvGrpSpPr>
              <p:grpSpPr bwMode="auto">
                <a:xfrm>
                  <a:off x="7594600" y="1285875"/>
                  <a:ext cx="395288" cy="558800"/>
                  <a:chOff x="2562" y="1298"/>
                  <a:chExt cx="263" cy="363"/>
                </a:xfrm>
              </p:grpSpPr>
              <p:sp>
                <p:nvSpPr>
                  <p:cNvPr id="159786"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59787"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59788"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59789"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59790"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59791"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59792"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59793"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59794" name="Line 10"/>
                  <p:cNvSpPr>
                    <a:spLocks noChangeShapeType="1"/>
                  </p:cNvSpPr>
                  <p:nvPr/>
                </p:nvSpPr>
                <p:spPr bwMode="auto">
                  <a:xfrm>
                    <a:off x="2562" y="1477"/>
                    <a:ext cx="263" cy="0"/>
                  </a:xfrm>
                  <a:prstGeom prst="line">
                    <a:avLst/>
                  </a:prstGeom>
                  <a:noFill/>
                  <a:ln w="9525">
                    <a:solidFill>
                      <a:schemeClr val="tx1"/>
                    </a:solidFill>
                    <a:round/>
                    <a:headEnd/>
                    <a:tailEnd/>
                  </a:ln>
                </p:spPr>
                <p:txBody>
                  <a:bodyPr/>
                  <a:lstStyle/>
                  <a:p>
                    <a:endParaRPr lang="es-ES_tradnl"/>
                  </a:p>
                </p:txBody>
              </p:sp>
            </p:grpSp>
            <p:grpSp>
              <p:nvGrpSpPr>
                <p:cNvPr id="159759" name="Group 16"/>
                <p:cNvGrpSpPr>
                  <a:grpSpLocks/>
                </p:cNvGrpSpPr>
                <p:nvPr/>
              </p:nvGrpSpPr>
              <p:grpSpPr bwMode="auto">
                <a:xfrm>
                  <a:off x="7594600" y="2057400"/>
                  <a:ext cx="404813" cy="557213"/>
                  <a:chOff x="2562" y="1298"/>
                  <a:chExt cx="269" cy="363"/>
                </a:xfrm>
              </p:grpSpPr>
              <p:sp>
                <p:nvSpPr>
                  <p:cNvPr id="159777"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59778"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59779"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59780"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59781"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59782"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59783"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59784"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59785" name="Line 20"/>
                  <p:cNvSpPr>
                    <a:spLocks noChangeShapeType="1"/>
                  </p:cNvSpPr>
                  <p:nvPr/>
                </p:nvSpPr>
                <p:spPr bwMode="auto">
                  <a:xfrm>
                    <a:off x="2562" y="1477"/>
                    <a:ext cx="269" cy="0"/>
                  </a:xfrm>
                  <a:prstGeom prst="line">
                    <a:avLst/>
                  </a:prstGeom>
                  <a:noFill/>
                  <a:ln w="9525">
                    <a:solidFill>
                      <a:schemeClr val="tx1"/>
                    </a:solidFill>
                    <a:round/>
                    <a:headEnd/>
                    <a:tailEnd/>
                  </a:ln>
                </p:spPr>
                <p:txBody>
                  <a:bodyPr/>
                  <a:lstStyle/>
                  <a:p>
                    <a:endParaRPr lang="es-ES_tradnl"/>
                  </a:p>
                </p:txBody>
              </p:sp>
            </p:grpSp>
            <p:sp>
              <p:nvSpPr>
                <p:cNvPr id="159760" name="Line 26"/>
                <p:cNvSpPr>
                  <a:spLocks noChangeShapeType="1"/>
                </p:cNvSpPr>
                <p:nvPr/>
              </p:nvSpPr>
              <p:spPr bwMode="auto">
                <a:xfrm>
                  <a:off x="7508875" y="1200150"/>
                  <a:ext cx="568325" cy="0"/>
                </a:xfrm>
                <a:prstGeom prst="line">
                  <a:avLst/>
                </a:prstGeom>
                <a:noFill/>
                <a:ln w="28575">
                  <a:solidFill>
                    <a:schemeClr val="tx1"/>
                  </a:solidFill>
                  <a:round/>
                  <a:headEnd/>
                  <a:tailEnd/>
                </a:ln>
              </p:spPr>
              <p:txBody>
                <a:bodyPr/>
                <a:lstStyle/>
                <a:p>
                  <a:endParaRPr lang="es-ES_tradnl"/>
                </a:p>
              </p:txBody>
            </p:sp>
            <p:sp>
              <p:nvSpPr>
                <p:cNvPr id="159761" name="Line 27"/>
                <p:cNvSpPr>
                  <a:spLocks noChangeShapeType="1"/>
                </p:cNvSpPr>
                <p:nvPr/>
              </p:nvSpPr>
              <p:spPr bwMode="auto">
                <a:xfrm>
                  <a:off x="7508875" y="1952625"/>
                  <a:ext cx="568325" cy="0"/>
                </a:xfrm>
                <a:prstGeom prst="line">
                  <a:avLst/>
                </a:prstGeom>
                <a:noFill/>
                <a:ln w="28575">
                  <a:solidFill>
                    <a:schemeClr val="tx1"/>
                  </a:solidFill>
                  <a:round/>
                  <a:headEnd/>
                  <a:tailEnd/>
                </a:ln>
              </p:spPr>
              <p:txBody>
                <a:bodyPr/>
                <a:lstStyle/>
                <a:p>
                  <a:endParaRPr lang="es-ES_tradnl"/>
                </a:p>
              </p:txBody>
            </p:sp>
            <p:sp>
              <p:nvSpPr>
                <p:cNvPr id="159762" name="Line 28"/>
                <p:cNvSpPr>
                  <a:spLocks noChangeShapeType="1"/>
                </p:cNvSpPr>
                <p:nvPr/>
              </p:nvSpPr>
              <p:spPr bwMode="auto">
                <a:xfrm>
                  <a:off x="7508875" y="495300"/>
                  <a:ext cx="568325" cy="0"/>
                </a:xfrm>
                <a:prstGeom prst="line">
                  <a:avLst/>
                </a:prstGeom>
                <a:noFill/>
                <a:ln w="28575">
                  <a:solidFill>
                    <a:schemeClr val="tx1"/>
                  </a:solidFill>
                  <a:round/>
                  <a:headEnd/>
                  <a:tailEnd/>
                </a:ln>
              </p:spPr>
              <p:txBody>
                <a:bodyPr/>
                <a:lstStyle/>
                <a:p>
                  <a:endParaRPr lang="es-ES_tradnl"/>
                </a:p>
              </p:txBody>
            </p:sp>
            <p:sp>
              <p:nvSpPr>
                <p:cNvPr id="159763" name="Rectangle 31"/>
                <p:cNvSpPr>
                  <a:spLocks noChangeArrowheads="1"/>
                </p:cNvSpPr>
                <p:nvPr/>
              </p:nvSpPr>
              <p:spPr bwMode="auto">
                <a:xfrm>
                  <a:off x="7508875" y="469900"/>
                  <a:ext cx="569913" cy="720725"/>
                </a:xfrm>
                <a:prstGeom prst="rect">
                  <a:avLst/>
                </a:prstGeom>
                <a:solidFill>
                  <a:srgbClr val="C00000"/>
                </a:solidFill>
                <a:ln w="9525">
                  <a:solidFill>
                    <a:schemeClr val="tx1"/>
                  </a:solidFill>
                  <a:miter lim="800000"/>
                  <a:headEnd/>
                  <a:tailEnd/>
                </a:ln>
              </p:spPr>
              <p:txBody>
                <a:bodyPr wrap="none" anchor="ctr"/>
                <a:lstStyle/>
                <a:p>
                  <a:endParaRPr lang="es-ES_tradnl" sz="1800"/>
                </a:p>
              </p:txBody>
            </p:sp>
            <p:grpSp>
              <p:nvGrpSpPr>
                <p:cNvPr id="159764" name="Group 32"/>
                <p:cNvGrpSpPr>
                  <a:grpSpLocks/>
                </p:cNvGrpSpPr>
                <p:nvPr/>
              </p:nvGrpSpPr>
              <p:grpSpPr bwMode="auto">
                <a:xfrm>
                  <a:off x="7605713" y="569913"/>
                  <a:ext cx="411162" cy="557212"/>
                  <a:chOff x="2562" y="1298"/>
                  <a:chExt cx="273" cy="363"/>
                </a:xfrm>
              </p:grpSpPr>
              <p:sp>
                <p:nvSpPr>
                  <p:cNvPr id="159768"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59769"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59770"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59771"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59772" name="Line 37"/>
                  <p:cNvSpPr>
                    <a:spLocks noChangeShapeType="1"/>
                  </p:cNvSpPr>
                  <p:nvPr/>
                </p:nvSpPr>
                <p:spPr bwMode="auto">
                  <a:xfrm>
                    <a:off x="2562" y="1480"/>
                    <a:ext cx="273" cy="0"/>
                  </a:xfrm>
                  <a:prstGeom prst="line">
                    <a:avLst/>
                  </a:prstGeom>
                  <a:noFill/>
                  <a:ln w="12700">
                    <a:solidFill>
                      <a:schemeClr val="tx1"/>
                    </a:solidFill>
                    <a:round/>
                    <a:headEnd/>
                    <a:tailEnd/>
                  </a:ln>
                </p:spPr>
                <p:txBody>
                  <a:bodyPr/>
                  <a:lstStyle/>
                  <a:p>
                    <a:endParaRPr lang="es-ES_tradnl"/>
                  </a:p>
                </p:txBody>
              </p:sp>
              <p:sp>
                <p:nvSpPr>
                  <p:cNvPr id="159773"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59774"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59775"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59776"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59765" name="Rectangle 43"/>
                <p:cNvSpPr>
                  <a:spLocks noChangeArrowheads="1"/>
                </p:cNvSpPr>
                <p:nvPr/>
              </p:nvSpPr>
              <p:spPr bwMode="auto">
                <a:xfrm>
                  <a:off x="7458075" y="14288"/>
                  <a:ext cx="669925" cy="688809"/>
                </a:xfrm>
                <a:prstGeom prst="rect">
                  <a:avLst/>
                </a:prstGeom>
                <a:solidFill>
                  <a:srgbClr val="969696"/>
                </a:solidFill>
                <a:ln w="9525">
                  <a:solidFill>
                    <a:schemeClr val="tx1"/>
                  </a:solidFill>
                  <a:miter lim="800000"/>
                  <a:headEnd/>
                  <a:tailEnd/>
                </a:ln>
              </p:spPr>
              <p:txBody>
                <a:bodyPr wrap="none" anchor="ctr"/>
                <a:lstStyle/>
                <a:p>
                  <a:endParaRPr lang="es-ES_tradnl" sz="1800"/>
                </a:p>
              </p:txBody>
            </p:sp>
            <p:sp>
              <p:nvSpPr>
                <p:cNvPr id="159766" name="Text Box 32"/>
                <p:cNvSpPr txBox="1">
                  <a:spLocks noChangeArrowheads="1"/>
                </p:cNvSpPr>
                <p:nvPr/>
              </p:nvSpPr>
              <p:spPr bwMode="auto">
                <a:xfrm>
                  <a:off x="8113713" y="1770542"/>
                  <a:ext cx="817562" cy="347126"/>
                </a:xfrm>
                <a:prstGeom prst="rect">
                  <a:avLst/>
                </a:prstGeom>
                <a:noFill/>
                <a:ln w="9525">
                  <a:noFill/>
                  <a:miter lim="800000"/>
                  <a:headEnd/>
                  <a:tailEnd/>
                </a:ln>
              </p:spPr>
              <p:txBody>
                <a:bodyPr>
                  <a:spAutoFit/>
                </a:bodyPr>
                <a:lstStyle/>
                <a:p>
                  <a:pPr>
                    <a:spcBef>
                      <a:spcPct val="50000"/>
                    </a:spcBef>
                  </a:pPr>
                  <a:r>
                    <a:rPr lang="es-ES" sz="1800">
                      <a:latin typeface="Arial" charset="0"/>
                    </a:rPr>
                    <a:t>20</a:t>
                  </a:r>
                </a:p>
              </p:txBody>
            </p:sp>
            <p:sp>
              <p:nvSpPr>
                <p:cNvPr id="159767" name="Text Box 32"/>
                <p:cNvSpPr txBox="1">
                  <a:spLocks noChangeArrowheads="1"/>
                </p:cNvSpPr>
                <p:nvPr/>
              </p:nvSpPr>
              <p:spPr bwMode="auto">
                <a:xfrm>
                  <a:off x="8086725" y="1024416"/>
                  <a:ext cx="819150" cy="347126"/>
                </a:xfrm>
                <a:prstGeom prst="rect">
                  <a:avLst/>
                </a:prstGeom>
                <a:noFill/>
                <a:ln w="9525">
                  <a:noFill/>
                  <a:miter lim="800000"/>
                  <a:headEnd/>
                  <a:tailEnd/>
                </a:ln>
              </p:spPr>
              <p:txBody>
                <a:bodyPr>
                  <a:spAutoFit/>
                </a:bodyPr>
                <a:lstStyle/>
                <a:p>
                  <a:pPr>
                    <a:spcBef>
                      <a:spcPct val="50000"/>
                    </a:spcBef>
                  </a:pPr>
                  <a:r>
                    <a:rPr lang="es-ES" sz="1800">
                      <a:latin typeface="Arial" charset="0"/>
                    </a:rPr>
                    <a:t>30</a:t>
                  </a:r>
                </a:p>
              </p:txBody>
            </p:sp>
          </p:grpSp>
          <p:sp>
            <p:nvSpPr>
              <p:cNvPr id="13" name="12 Elipse"/>
              <p:cNvSpPr/>
              <p:nvPr/>
            </p:nvSpPr>
            <p:spPr>
              <a:xfrm rot="10800000">
                <a:off x="1838502" y="121285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59749" name="44 Grupo"/>
            <p:cNvGrpSpPr>
              <a:grpSpLocks/>
            </p:cNvGrpSpPr>
            <p:nvPr/>
          </p:nvGrpSpPr>
          <p:grpSpPr bwMode="auto">
            <a:xfrm>
              <a:off x="4478522" y="582930"/>
              <a:ext cx="812800" cy="307975"/>
              <a:chOff x="6903720" y="1206204"/>
              <a:chExt cx="720090" cy="286283"/>
            </a:xfrm>
          </p:grpSpPr>
          <p:sp>
            <p:nvSpPr>
              <p:cNvPr id="159750" name="49 CuadroTexto"/>
              <p:cNvSpPr txBox="1">
                <a:spLocks noChangeArrowheads="1"/>
              </p:cNvSpPr>
              <p:nvPr/>
            </p:nvSpPr>
            <p:spPr bwMode="auto">
              <a:xfrm>
                <a:off x="6903720" y="1206204"/>
                <a:ext cx="457200" cy="286283"/>
              </a:xfrm>
              <a:prstGeom prst="rect">
                <a:avLst/>
              </a:prstGeom>
              <a:noFill/>
              <a:ln w="9525">
                <a:noFill/>
                <a:miter lim="800000"/>
                <a:headEnd/>
                <a:tailEnd/>
              </a:ln>
            </p:spPr>
            <p:txBody>
              <a:bodyPr>
                <a:spAutoFit/>
              </a:bodyPr>
              <a:lstStyle/>
              <a:p>
                <a:r>
                  <a:rPr lang="es-ES_tradnl" sz="1400"/>
                  <a:t>   37</a:t>
                </a:r>
              </a:p>
            </p:txBody>
          </p:sp>
          <p:cxnSp>
            <p:nvCxnSpPr>
              <p:cNvPr id="159751" name="50 Conector recto de flecha"/>
              <p:cNvCxnSpPr>
                <a:cxnSpLocks noChangeShapeType="1"/>
              </p:cNvCxnSpPr>
              <p:nvPr/>
            </p:nvCxnSpPr>
            <p:spPr bwMode="auto">
              <a:xfrm>
                <a:off x="7280910" y="1354794"/>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60770" name="50 Imagen" descr="Diapo.jpg"/>
          <p:cNvPicPr>
            <a:picLocks noChangeAspect="1"/>
          </p:cNvPicPr>
          <p:nvPr/>
        </p:nvPicPr>
        <p:blipFill>
          <a:blip r:embed="rId2" cstate="print"/>
          <a:srcRect r="47935"/>
          <a:stretch>
            <a:fillRect/>
          </a:stretch>
        </p:blipFill>
        <p:spPr bwMode="auto">
          <a:xfrm>
            <a:off x="2286000" y="0"/>
            <a:ext cx="4714875" cy="6858000"/>
          </a:xfrm>
          <a:prstGeom prst="rect">
            <a:avLst/>
          </a:prstGeom>
          <a:noFill/>
          <a:ln w="9525">
            <a:noFill/>
            <a:miter lim="800000"/>
            <a:headEnd/>
            <a:tailEnd/>
          </a:ln>
        </p:spPr>
      </p:pic>
      <p:grpSp>
        <p:nvGrpSpPr>
          <p:cNvPr id="2" name="51 Grupo"/>
          <p:cNvGrpSpPr>
            <a:grpSpLocks/>
          </p:cNvGrpSpPr>
          <p:nvPr/>
        </p:nvGrpSpPr>
        <p:grpSpPr bwMode="auto">
          <a:xfrm>
            <a:off x="3917950" y="0"/>
            <a:ext cx="3079750" cy="3079750"/>
            <a:chOff x="4134654" y="-144597"/>
            <a:chExt cx="3080084" cy="3080084"/>
          </a:xfrm>
        </p:grpSpPr>
        <p:grpSp>
          <p:nvGrpSpPr>
            <p:cNvPr id="160772" name="93 Grupo"/>
            <p:cNvGrpSpPr>
              <a:grpSpLocks/>
            </p:cNvGrpSpPr>
            <p:nvPr/>
          </p:nvGrpSpPr>
          <p:grpSpPr bwMode="auto">
            <a:xfrm>
              <a:off x="4134654" y="-144597"/>
              <a:ext cx="3080084" cy="3080084"/>
              <a:chOff x="1768644" y="1143000"/>
              <a:chExt cx="3080084" cy="3080084"/>
            </a:xfrm>
          </p:grpSpPr>
          <p:sp>
            <p:nvSpPr>
              <p:cNvPr id="160776" name="8 Elipse"/>
              <p:cNvSpPr>
                <a:spLocks noChangeArrowheads="1"/>
              </p:cNvSpPr>
              <p:nvPr/>
            </p:nvSpPr>
            <p:spPr bwMode="auto">
              <a:xfrm rot="10800000">
                <a:off x="1768644" y="1143000"/>
                <a:ext cx="3080084" cy="3080084"/>
              </a:xfrm>
              <a:prstGeom prst="ellipse">
                <a:avLst/>
              </a:prstGeom>
              <a:solidFill>
                <a:schemeClr val="bg1"/>
              </a:solidFill>
              <a:ln w="9525" algn="ctr">
                <a:solidFill>
                  <a:schemeClr val="tx1"/>
                </a:solidFill>
                <a:round/>
                <a:headEnd/>
                <a:tailEnd/>
              </a:ln>
            </p:spPr>
            <p:txBody>
              <a:bodyPr wrap="none"/>
              <a:lstStyle/>
              <a:p>
                <a:endParaRPr lang="es-ES_tradnl">
                  <a:solidFill>
                    <a:srgbClr val="000000"/>
                  </a:solidFill>
                </a:endParaRPr>
              </a:p>
            </p:txBody>
          </p:sp>
          <p:grpSp>
            <p:nvGrpSpPr>
              <p:cNvPr id="160777" name="46 Grupo"/>
              <p:cNvGrpSpPr>
                <a:grpSpLocks/>
              </p:cNvGrpSpPr>
              <p:nvPr/>
            </p:nvGrpSpPr>
            <p:grpSpPr bwMode="auto">
              <a:xfrm>
                <a:off x="2970296" y="1301667"/>
                <a:ext cx="1589671" cy="2861259"/>
                <a:chOff x="7458075" y="14288"/>
                <a:chExt cx="1473200" cy="2689225"/>
              </a:xfrm>
            </p:grpSpPr>
            <p:sp>
              <p:nvSpPr>
                <p:cNvPr id="160779" name="Rectangle 42"/>
                <p:cNvSpPr>
                  <a:spLocks noChangeArrowheads="1"/>
                </p:cNvSpPr>
                <p:nvPr/>
              </p:nvSpPr>
              <p:spPr bwMode="auto">
                <a:xfrm>
                  <a:off x="7502525" y="501650"/>
                  <a:ext cx="581025" cy="2201863"/>
                </a:xfrm>
                <a:prstGeom prst="rect">
                  <a:avLst/>
                </a:prstGeom>
                <a:solidFill>
                  <a:schemeClr val="bg1"/>
                </a:solidFill>
                <a:ln w="19050">
                  <a:solidFill>
                    <a:schemeClr val="tx1"/>
                  </a:solidFill>
                  <a:miter lim="800000"/>
                  <a:headEnd/>
                  <a:tailEnd/>
                </a:ln>
              </p:spPr>
              <p:txBody>
                <a:bodyPr wrap="none" anchor="ctr"/>
                <a:lstStyle/>
                <a:p>
                  <a:endParaRPr lang="es-ES_tradnl" sz="1800">
                    <a:solidFill>
                      <a:srgbClr val="000000"/>
                    </a:solidFill>
                  </a:endParaRPr>
                </a:p>
              </p:txBody>
            </p:sp>
            <p:sp>
              <p:nvSpPr>
                <p:cNvPr id="160780" name="Rectangle 4"/>
                <p:cNvSpPr>
                  <a:spLocks noChangeArrowheads="1"/>
                </p:cNvSpPr>
                <p:nvPr/>
              </p:nvSpPr>
              <p:spPr bwMode="auto">
                <a:xfrm>
                  <a:off x="7505700" y="1962150"/>
                  <a:ext cx="571500" cy="727075"/>
                </a:xfrm>
                <a:prstGeom prst="rect">
                  <a:avLst/>
                </a:prstGeom>
                <a:solidFill>
                  <a:srgbClr val="C00000"/>
                </a:solidFill>
                <a:ln w="9525">
                  <a:solidFill>
                    <a:schemeClr val="tx1"/>
                  </a:solidFill>
                  <a:miter lim="800000"/>
                  <a:headEnd/>
                  <a:tailEnd/>
                </a:ln>
              </p:spPr>
              <p:txBody>
                <a:bodyPr wrap="none" anchor="ctr"/>
                <a:lstStyle/>
                <a:p>
                  <a:endParaRPr lang="es-ES_tradnl" sz="1800">
                    <a:solidFill>
                      <a:srgbClr val="000000"/>
                    </a:solidFill>
                  </a:endParaRPr>
                </a:p>
              </p:txBody>
            </p:sp>
            <p:sp>
              <p:nvSpPr>
                <p:cNvPr id="160781" name="Rectangle 5"/>
                <p:cNvSpPr>
                  <a:spLocks noChangeArrowheads="1"/>
                </p:cNvSpPr>
                <p:nvPr/>
              </p:nvSpPr>
              <p:spPr bwMode="auto">
                <a:xfrm>
                  <a:off x="7505700" y="1200150"/>
                  <a:ext cx="574675" cy="752475"/>
                </a:xfrm>
                <a:prstGeom prst="rect">
                  <a:avLst/>
                </a:prstGeom>
                <a:solidFill>
                  <a:schemeClr val="bg1"/>
                </a:solidFill>
                <a:ln w="9525">
                  <a:solidFill>
                    <a:schemeClr val="tx1"/>
                  </a:solidFill>
                  <a:miter lim="800000"/>
                  <a:headEnd/>
                  <a:tailEnd/>
                </a:ln>
              </p:spPr>
              <p:txBody>
                <a:bodyPr wrap="none" anchor="ctr"/>
                <a:lstStyle/>
                <a:p>
                  <a:endParaRPr lang="es-ES_tradnl" sz="1800">
                    <a:solidFill>
                      <a:srgbClr val="FFFFFF"/>
                    </a:solidFill>
                  </a:endParaRPr>
                </a:p>
              </p:txBody>
            </p:sp>
            <p:grpSp>
              <p:nvGrpSpPr>
                <p:cNvPr id="160782" name="Group 6"/>
                <p:cNvGrpSpPr>
                  <a:grpSpLocks/>
                </p:cNvGrpSpPr>
                <p:nvPr/>
              </p:nvGrpSpPr>
              <p:grpSpPr bwMode="auto">
                <a:xfrm>
                  <a:off x="7594600" y="1285875"/>
                  <a:ext cx="395288" cy="558800"/>
                  <a:chOff x="2562" y="1298"/>
                  <a:chExt cx="263" cy="363"/>
                </a:xfrm>
              </p:grpSpPr>
              <p:sp>
                <p:nvSpPr>
                  <p:cNvPr id="160810"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60811"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60812"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60813"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60814"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60815"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60816"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60817"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60818" name="Line 10"/>
                  <p:cNvSpPr>
                    <a:spLocks noChangeShapeType="1"/>
                  </p:cNvSpPr>
                  <p:nvPr/>
                </p:nvSpPr>
                <p:spPr bwMode="auto">
                  <a:xfrm>
                    <a:off x="2562" y="1477"/>
                    <a:ext cx="263" cy="0"/>
                  </a:xfrm>
                  <a:prstGeom prst="line">
                    <a:avLst/>
                  </a:prstGeom>
                  <a:noFill/>
                  <a:ln w="9525">
                    <a:solidFill>
                      <a:schemeClr val="tx1"/>
                    </a:solidFill>
                    <a:round/>
                    <a:headEnd/>
                    <a:tailEnd/>
                  </a:ln>
                </p:spPr>
                <p:txBody>
                  <a:bodyPr/>
                  <a:lstStyle/>
                  <a:p>
                    <a:endParaRPr lang="es-ES_tradnl"/>
                  </a:p>
                </p:txBody>
              </p:sp>
            </p:grpSp>
            <p:grpSp>
              <p:nvGrpSpPr>
                <p:cNvPr id="160783" name="Group 16"/>
                <p:cNvGrpSpPr>
                  <a:grpSpLocks/>
                </p:cNvGrpSpPr>
                <p:nvPr/>
              </p:nvGrpSpPr>
              <p:grpSpPr bwMode="auto">
                <a:xfrm>
                  <a:off x="7594600" y="2057400"/>
                  <a:ext cx="404813" cy="557213"/>
                  <a:chOff x="2562" y="1298"/>
                  <a:chExt cx="269" cy="363"/>
                </a:xfrm>
              </p:grpSpPr>
              <p:sp>
                <p:nvSpPr>
                  <p:cNvPr id="160801"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60802"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60803"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60804"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60805"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60806"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60807"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60808"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60809" name="Line 20"/>
                  <p:cNvSpPr>
                    <a:spLocks noChangeShapeType="1"/>
                  </p:cNvSpPr>
                  <p:nvPr/>
                </p:nvSpPr>
                <p:spPr bwMode="auto">
                  <a:xfrm>
                    <a:off x="2562" y="1477"/>
                    <a:ext cx="269" cy="0"/>
                  </a:xfrm>
                  <a:prstGeom prst="line">
                    <a:avLst/>
                  </a:prstGeom>
                  <a:noFill/>
                  <a:ln w="9525">
                    <a:solidFill>
                      <a:schemeClr val="tx1"/>
                    </a:solidFill>
                    <a:round/>
                    <a:headEnd/>
                    <a:tailEnd/>
                  </a:ln>
                </p:spPr>
                <p:txBody>
                  <a:bodyPr/>
                  <a:lstStyle/>
                  <a:p>
                    <a:endParaRPr lang="es-ES_tradnl"/>
                  </a:p>
                </p:txBody>
              </p:sp>
            </p:grpSp>
            <p:sp>
              <p:nvSpPr>
                <p:cNvPr id="160784" name="Line 26"/>
                <p:cNvSpPr>
                  <a:spLocks noChangeShapeType="1"/>
                </p:cNvSpPr>
                <p:nvPr/>
              </p:nvSpPr>
              <p:spPr bwMode="auto">
                <a:xfrm>
                  <a:off x="7508875" y="1200150"/>
                  <a:ext cx="568325" cy="0"/>
                </a:xfrm>
                <a:prstGeom prst="line">
                  <a:avLst/>
                </a:prstGeom>
                <a:noFill/>
                <a:ln w="28575">
                  <a:solidFill>
                    <a:schemeClr val="tx1"/>
                  </a:solidFill>
                  <a:round/>
                  <a:headEnd/>
                  <a:tailEnd/>
                </a:ln>
              </p:spPr>
              <p:txBody>
                <a:bodyPr/>
                <a:lstStyle/>
                <a:p>
                  <a:endParaRPr lang="es-ES_tradnl"/>
                </a:p>
              </p:txBody>
            </p:sp>
            <p:sp>
              <p:nvSpPr>
                <p:cNvPr id="160785" name="Line 27"/>
                <p:cNvSpPr>
                  <a:spLocks noChangeShapeType="1"/>
                </p:cNvSpPr>
                <p:nvPr/>
              </p:nvSpPr>
              <p:spPr bwMode="auto">
                <a:xfrm>
                  <a:off x="7508875" y="1952625"/>
                  <a:ext cx="568325" cy="0"/>
                </a:xfrm>
                <a:prstGeom prst="line">
                  <a:avLst/>
                </a:prstGeom>
                <a:noFill/>
                <a:ln w="28575">
                  <a:solidFill>
                    <a:schemeClr val="tx1"/>
                  </a:solidFill>
                  <a:round/>
                  <a:headEnd/>
                  <a:tailEnd/>
                </a:ln>
              </p:spPr>
              <p:txBody>
                <a:bodyPr/>
                <a:lstStyle/>
                <a:p>
                  <a:endParaRPr lang="es-ES_tradnl"/>
                </a:p>
              </p:txBody>
            </p:sp>
            <p:sp>
              <p:nvSpPr>
                <p:cNvPr id="160786" name="Line 28"/>
                <p:cNvSpPr>
                  <a:spLocks noChangeShapeType="1"/>
                </p:cNvSpPr>
                <p:nvPr/>
              </p:nvSpPr>
              <p:spPr bwMode="auto">
                <a:xfrm>
                  <a:off x="7508875" y="495300"/>
                  <a:ext cx="568325" cy="0"/>
                </a:xfrm>
                <a:prstGeom prst="line">
                  <a:avLst/>
                </a:prstGeom>
                <a:noFill/>
                <a:ln w="28575">
                  <a:solidFill>
                    <a:schemeClr val="tx1"/>
                  </a:solidFill>
                  <a:round/>
                  <a:headEnd/>
                  <a:tailEnd/>
                </a:ln>
              </p:spPr>
              <p:txBody>
                <a:bodyPr/>
                <a:lstStyle/>
                <a:p>
                  <a:endParaRPr lang="es-ES_tradnl"/>
                </a:p>
              </p:txBody>
            </p:sp>
            <p:sp>
              <p:nvSpPr>
                <p:cNvPr id="160787" name="Rectangle 31"/>
                <p:cNvSpPr>
                  <a:spLocks noChangeArrowheads="1"/>
                </p:cNvSpPr>
                <p:nvPr/>
              </p:nvSpPr>
              <p:spPr bwMode="auto">
                <a:xfrm>
                  <a:off x="7508875" y="469900"/>
                  <a:ext cx="569913" cy="720725"/>
                </a:xfrm>
                <a:prstGeom prst="rect">
                  <a:avLst/>
                </a:prstGeom>
                <a:solidFill>
                  <a:srgbClr val="C00000"/>
                </a:solidFill>
                <a:ln w="9525">
                  <a:solidFill>
                    <a:schemeClr val="tx1"/>
                  </a:solidFill>
                  <a:miter lim="800000"/>
                  <a:headEnd/>
                  <a:tailEnd/>
                </a:ln>
              </p:spPr>
              <p:txBody>
                <a:bodyPr wrap="none" anchor="ctr"/>
                <a:lstStyle/>
                <a:p>
                  <a:endParaRPr lang="es-ES_tradnl" sz="1800">
                    <a:solidFill>
                      <a:srgbClr val="000000"/>
                    </a:solidFill>
                  </a:endParaRPr>
                </a:p>
              </p:txBody>
            </p:sp>
            <p:grpSp>
              <p:nvGrpSpPr>
                <p:cNvPr id="160788" name="Group 32"/>
                <p:cNvGrpSpPr>
                  <a:grpSpLocks/>
                </p:cNvGrpSpPr>
                <p:nvPr/>
              </p:nvGrpSpPr>
              <p:grpSpPr bwMode="auto">
                <a:xfrm>
                  <a:off x="7605713" y="569913"/>
                  <a:ext cx="411162" cy="557212"/>
                  <a:chOff x="2562" y="1298"/>
                  <a:chExt cx="273" cy="363"/>
                </a:xfrm>
              </p:grpSpPr>
              <p:sp>
                <p:nvSpPr>
                  <p:cNvPr id="160792"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60793"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60794"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60795"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60796" name="Line 37"/>
                  <p:cNvSpPr>
                    <a:spLocks noChangeShapeType="1"/>
                  </p:cNvSpPr>
                  <p:nvPr/>
                </p:nvSpPr>
                <p:spPr bwMode="auto">
                  <a:xfrm>
                    <a:off x="2562" y="1480"/>
                    <a:ext cx="273" cy="0"/>
                  </a:xfrm>
                  <a:prstGeom prst="line">
                    <a:avLst/>
                  </a:prstGeom>
                  <a:noFill/>
                  <a:ln w="12700">
                    <a:solidFill>
                      <a:schemeClr val="tx1"/>
                    </a:solidFill>
                    <a:round/>
                    <a:headEnd/>
                    <a:tailEnd/>
                  </a:ln>
                </p:spPr>
                <p:txBody>
                  <a:bodyPr/>
                  <a:lstStyle/>
                  <a:p>
                    <a:endParaRPr lang="es-ES_tradnl"/>
                  </a:p>
                </p:txBody>
              </p:sp>
              <p:sp>
                <p:nvSpPr>
                  <p:cNvPr id="160797"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60798"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60799"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60800"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60789" name="Rectangle 43"/>
                <p:cNvSpPr>
                  <a:spLocks noChangeArrowheads="1"/>
                </p:cNvSpPr>
                <p:nvPr/>
              </p:nvSpPr>
              <p:spPr bwMode="auto">
                <a:xfrm>
                  <a:off x="7458075" y="14288"/>
                  <a:ext cx="669925" cy="760255"/>
                </a:xfrm>
                <a:prstGeom prst="rect">
                  <a:avLst/>
                </a:prstGeom>
                <a:solidFill>
                  <a:srgbClr val="969696"/>
                </a:solidFill>
                <a:ln w="9525">
                  <a:solidFill>
                    <a:schemeClr val="tx1"/>
                  </a:solidFill>
                  <a:miter lim="800000"/>
                  <a:headEnd/>
                  <a:tailEnd/>
                </a:ln>
              </p:spPr>
              <p:txBody>
                <a:bodyPr wrap="none" anchor="ctr"/>
                <a:lstStyle/>
                <a:p>
                  <a:endParaRPr lang="es-ES_tradnl" sz="1800">
                    <a:solidFill>
                      <a:srgbClr val="000000"/>
                    </a:solidFill>
                  </a:endParaRPr>
                </a:p>
              </p:txBody>
            </p:sp>
            <p:sp>
              <p:nvSpPr>
                <p:cNvPr id="160790" name="Text Box 32"/>
                <p:cNvSpPr txBox="1">
                  <a:spLocks noChangeArrowheads="1"/>
                </p:cNvSpPr>
                <p:nvPr/>
              </p:nvSpPr>
              <p:spPr bwMode="auto">
                <a:xfrm>
                  <a:off x="8113713" y="1770542"/>
                  <a:ext cx="817562" cy="347126"/>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20</a:t>
                  </a:r>
                </a:p>
              </p:txBody>
            </p:sp>
            <p:sp>
              <p:nvSpPr>
                <p:cNvPr id="160791" name="Text Box 32"/>
                <p:cNvSpPr txBox="1">
                  <a:spLocks noChangeArrowheads="1"/>
                </p:cNvSpPr>
                <p:nvPr/>
              </p:nvSpPr>
              <p:spPr bwMode="auto">
                <a:xfrm>
                  <a:off x="8086725" y="1024416"/>
                  <a:ext cx="819150" cy="347126"/>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30</a:t>
                  </a:r>
                </a:p>
              </p:txBody>
            </p:sp>
          </p:grpSp>
          <p:sp>
            <p:nvSpPr>
              <p:cNvPr id="11" name="10 Elipse"/>
              <p:cNvSpPr/>
              <p:nvPr/>
            </p:nvSpPr>
            <p:spPr>
              <a:xfrm rot="10800000">
                <a:off x="1838502" y="121285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60773" name="44 Grupo"/>
            <p:cNvGrpSpPr>
              <a:grpSpLocks/>
            </p:cNvGrpSpPr>
            <p:nvPr/>
          </p:nvGrpSpPr>
          <p:grpSpPr bwMode="auto">
            <a:xfrm>
              <a:off x="4478522" y="662940"/>
              <a:ext cx="812800" cy="307975"/>
              <a:chOff x="6903720" y="1206204"/>
              <a:chExt cx="720090" cy="286283"/>
            </a:xfrm>
          </p:grpSpPr>
          <p:sp>
            <p:nvSpPr>
              <p:cNvPr id="160774" name="49 CuadroTexto"/>
              <p:cNvSpPr txBox="1">
                <a:spLocks noChangeArrowheads="1"/>
              </p:cNvSpPr>
              <p:nvPr/>
            </p:nvSpPr>
            <p:spPr bwMode="auto">
              <a:xfrm>
                <a:off x="6903720" y="1206204"/>
                <a:ext cx="457200" cy="286283"/>
              </a:xfrm>
              <a:prstGeom prst="rect">
                <a:avLst/>
              </a:prstGeom>
              <a:noFill/>
              <a:ln w="9525">
                <a:noFill/>
                <a:miter lim="800000"/>
                <a:headEnd/>
                <a:tailEnd/>
              </a:ln>
            </p:spPr>
            <p:txBody>
              <a:bodyPr>
                <a:spAutoFit/>
              </a:bodyPr>
              <a:lstStyle/>
              <a:p>
                <a:r>
                  <a:rPr lang="es-ES_tradnl" sz="1400">
                    <a:solidFill>
                      <a:srgbClr val="000000"/>
                    </a:solidFill>
                  </a:rPr>
                  <a:t>   36</a:t>
                </a:r>
              </a:p>
            </p:txBody>
          </p:sp>
          <p:cxnSp>
            <p:nvCxnSpPr>
              <p:cNvPr id="160775" name="50 Conector recto de flecha"/>
              <p:cNvCxnSpPr>
                <a:cxnSpLocks noChangeShapeType="1"/>
              </p:cNvCxnSpPr>
              <p:nvPr/>
            </p:nvCxnSpPr>
            <p:spPr bwMode="auto">
              <a:xfrm>
                <a:off x="7280910" y="1354794"/>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61794" name="Picture 2" descr="59"/>
          <p:cNvPicPr>
            <a:picLocks noChangeAspect="1" noChangeArrowheads="1"/>
          </p:cNvPicPr>
          <p:nvPr/>
        </p:nvPicPr>
        <p:blipFill>
          <a:blip r:embed="rId2" cstate="print"/>
          <a:srcRect/>
          <a:stretch>
            <a:fillRect/>
          </a:stretch>
        </p:blipFill>
        <p:spPr bwMode="auto">
          <a:xfrm>
            <a:off x="2209800" y="0"/>
            <a:ext cx="4722813" cy="6858000"/>
          </a:xfrm>
          <a:prstGeom prst="rect">
            <a:avLst/>
          </a:prstGeom>
          <a:noFill/>
          <a:ln w="28575">
            <a:solidFill>
              <a:schemeClr val="tx1"/>
            </a:solidFill>
            <a:miter lim="800000"/>
            <a:headEnd/>
            <a:tailEnd/>
          </a:ln>
        </p:spPr>
      </p:pic>
      <p:grpSp>
        <p:nvGrpSpPr>
          <p:cNvPr id="2" name="3 Grupo"/>
          <p:cNvGrpSpPr>
            <a:grpSpLocks/>
          </p:cNvGrpSpPr>
          <p:nvPr/>
        </p:nvGrpSpPr>
        <p:grpSpPr bwMode="auto">
          <a:xfrm>
            <a:off x="4249738" y="0"/>
            <a:ext cx="3079750" cy="3079750"/>
            <a:chOff x="4134654" y="-144597"/>
            <a:chExt cx="3080084" cy="3080084"/>
          </a:xfrm>
        </p:grpSpPr>
        <p:grpSp>
          <p:nvGrpSpPr>
            <p:cNvPr id="161796" name="93 Grupo"/>
            <p:cNvGrpSpPr>
              <a:grpSpLocks/>
            </p:cNvGrpSpPr>
            <p:nvPr/>
          </p:nvGrpSpPr>
          <p:grpSpPr bwMode="auto">
            <a:xfrm>
              <a:off x="4134654" y="-144597"/>
              <a:ext cx="3080084" cy="3080084"/>
              <a:chOff x="1768644" y="1143000"/>
              <a:chExt cx="3080084" cy="3080084"/>
            </a:xfrm>
          </p:grpSpPr>
          <p:sp>
            <p:nvSpPr>
              <p:cNvPr id="161800" name="8 Elipse"/>
              <p:cNvSpPr>
                <a:spLocks noChangeArrowheads="1"/>
              </p:cNvSpPr>
              <p:nvPr/>
            </p:nvSpPr>
            <p:spPr bwMode="auto">
              <a:xfrm rot="10800000">
                <a:off x="1768644" y="1143000"/>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61801" name="46 Grupo"/>
              <p:cNvGrpSpPr>
                <a:grpSpLocks/>
              </p:cNvGrpSpPr>
              <p:nvPr/>
            </p:nvGrpSpPr>
            <p:grpSpPr bwMode="auto">
              <a:xfrm>
                <a:off x="2970296" y="1301666"/>
                <a:ext cx="1589671" cy="2861260"/>
                <a:chOff x="7458075" y="14287"/>
                <a:chExt cx="1473200" cy="2689226"/>
              </a:xfrm>
            </p:grpSpPr>
            <p:sp>
              <p:nvSpPr>
                <p:cNvPr id="161803" name="Rectangle 42"/>
                <p:cNvSpPr>
                  <a:spLocks noChangeArrowheads="1"/>
                </p:cNvSpPr>
                <p:nvPr/>
              </p:nvSpPr>
              <p:spPr bwMode="auto">
                <a:xfrm>
                  <a:off x="7502525" y="501650"/>
                  <a:ext cx="581025" cy="2201863"/>
                </a:xfrm>
                <a:prstGeom prst="rect">
                  <a:avLst/>
                </a:prstGeom>
                <a:solidFill>
                  <a:schemeClr val="bg1"/>
                </a:solidFill>
                <a:ln w="19050">
                  <a:solidFill>
                    <a:schemeClr val="tx1"/>
                  </a:solidFill>
                  <a:miter lim="800000"/>
                  <a:headEnd/>
                  <a:tailEnd/>
                </a:ln>
              </p:spPr>
              <p:txBody>
                <a:bodyPr wrap="none" anchor="ctr"/>
                <a:lstStyle/>
                <a:p>
                  <a:endParaRPr lang="es-ES_tradnl" sz="1800"/>
                </a:p>
              </p:txBody>
            </p:sp>
            <p:sp>
              <p:nvSpPr>
                <p:cNvPr id="161804" name="Rectangle 4"/>
                <p:cNvSpPr>
                  <a:spLocks noChangeArrowheads="1"/>
                </p:cNvSpPr>
                <p:nvPr/>
              </p:nvSpPr>
              <p:spPr bwMode="auto">
                <a:xfrm>
                  <a:off x="7505700" y="1962150"/>
                  <a:ext cx="571500" cy="727075"/>
                </a:xfrm>
                <a:prstGeom prst="rect">
                  <a:avLst/>
                </a:prstGeom>
                <a:solidFill>
                  <a:srgbClr val="C00000"/>
                </a:solidFill>
                <a:ln w="9525">
                  <a:solidFill>
                    <a:schemeClr val="tx1"/>
                  </a:solidFill>
                  <a:miter lim="800000"/>
                  <a:headEnd/>
                  <a:tailEnd/>
                </a:ln>
              </p:spPr>
              <p:txBody>
                <a:bodyPr wrap="none" anchor="ctr"/>
                <a:lstStyle/>
                <a:p>
                  <a:endParaRPr lang="es-ES_tradnl" sz="1800"/>
                </a:p>
              </p:txBody>
            </p:sp>
            <p:sp>
              <p:nvSpPr>
                <p:cNvPr id="161805" name="Rectangle 5"/>
                <p:cNvSpPr>
                  <a:spLocks noChangeArrowheads="1"/>
                </p:cNvSpPr>
                <p:nvPr/>
              </p:nvSpPr>
              <p:spPr bwMode="auto">
                <a:xfrm>
                  <a:off x="7505700" y="1200150"/>
                  <a:ext cx="574675" cy="752475"/>
                </a:xfrm>
                <a:prstGeom prst="rect">
                  <a:avLst/>
                </a:prstGeom>
                <a:solidFill>
                  <a:schemeClr val="bg1"/>
                </a:solidFill>
                <a:ln w="9525">
                  <a:solidFill>
                    <a:schemeClr val="tx1"/>
                  </a:solidFill>
                  <a:miter lim="800000"/>
                  <a:headEnd/>
                  <a:tailEnd/>
                </a:ln>
              </p:spPr>
              <p:txBody>
                <a:bodyPr wrap="none" anchor="ctr"/>
                <a:lstStyle/>
                <a:p>
                  <a:endParaRPr lang="es-ES_tradnl" sz="1800">
                    <a:solidFill>
                      <a:schemeClr val="bg1"/>
                    </a:solidFill>
                  </a:endParaRPr>
                </a:p>
              </p:txBody>
            </p:sp>
            <p:grpSp>
              <p:nvGrpSpPr>
                <p:cNvPr id="161806" name="Group 6"/>
                <p:cNvGrpSpPr>
                  <a:grpSpLocks/>
                </p:cNvGrpSpPr>
                <p:nvPr/>
              </p:nvGrpSpPr>
              <p:grpSpPr bwMode="auto">
                <a:xfrm>
                  <a:off x="7594600" y="1285875"/>
                  <a:ext cx="395288" cy="558800"/>
                  <a:chOff x="2562" y="1298"/>
                  <a:chExt cx="263" cy="363"/>
                </a:xfrm>
              </p:grpSpPr>
              <p:sp>
                <p:nvSpPr>
                  <p:cNvPr id="161834"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61835"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61836"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61837"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61838"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61839"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61840"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61841"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61842" name="Line 10"/>
                  <p:cNvSpPr>
                    <a:spLocks noChangeShapeType="1"/>
                  </p:cNvSpPr>
                  <p:nvPr/>
                </p:nvSpPr>
                <p:spPr bwMode="auto">
                  <a:xfrm>
                    <a:off x="2562" y="1477"/>
                    <a:ext cx="263" cy="0"/>
                  </a:xfrm>
                  <a:prstGeom prst="line">
                    <a:avLst/>
                  </a:prstGeom>
                  <a:noFill/>
                  <a:ln w="9525">
                    <a:solidFill>
                      <a:schemeClr val="tx1"/>
                    </a:solidFill>
                    <a:round/>
                    <a:headEnd/>
                    <a:tailEnd/>
                  </a:ln>
                </p:spPr>
                <p:txBody>
                  <a:bodyPr/>
                  <a:lstStyle/>
                  <a:p>
                    <a:endParaRPr lang="es-ES_tradnl"/>
                  </a:p>
                </p:txBody>
              </p:sp>
            </p:grpSp>
            <p:grpSp>
              <p:nvGrpSpPr>
                <p:cNvPr id="161807" name="Group 16"/>
                <p:cNvGrpSpPr>
                  <a:grpSpLocks/>
                </p:cNvGrpSpPr>
                <p:nvPr/>
              </p:nvGrpSpPr>
              <p:grpSpPr bwMode="auto">
                <a:xfrm>
                  <a:off x="7594600" y="2057400"/>
                  <a:ext cx="404813" cy="557213"/>
                  <a:chOff x="2562" y="1298"/>
                  <a:chExt cx="269" cy="363"/>
                </a:xfrm>
              </p:grpSpPr>
              <p:sp>
                <p:nvSpPr>
                  <p:cNvPr id="161825"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61826"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61827"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61828"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61829"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61830"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61831"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61832"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61833" name="Line 20"/>
                  <p:cNvSpPr>
                    <a:spLocks noChangeShapeType="1"/>
                  </p:cNvSpPr>
                  <p:nvPr/>
                </p:nvSpPr>
                <p:spPr bwMode="auto">
                  <a:xfrm>
                    <a:off x="2562" y="1477"/>
                    <a:ext cx="269" cy="0"/>
                  </a:xfrm>
                  <a:prstGeom prst="line">
                    <a:avLst/>
                  </a:prstGeom>
                  <a:noFill/>
                  <a:ln w="9525">
                    <a:solidFill>
                      <a:schemeClr val="tx1"/>
                    </a:solidFill>
                    <a:round/>
                    <a:headEnd/>
                    <a:tailEnd/>
                  </a:ln>
                </p:spPr>
                <p:txBody>
                  <a:bodyPr/>
                  <a:lstStyle/>
                  <a:p>
                    <a:endParaRPr lang="es-ES_tradnl"/>
                  </a:p>
                </p:txBody>
              </p:sp>
            </p:grpSp>
            <p:sp>
              <p:nvSpPr>
                <p:cNvPr id="161808" name="Line 26"/>
                <p:cNvSpPr>
                  <a:spLocks noChangeShapeType="1"/>
                </p:cNvSpPr>
                <p:nvPr/>
              </p:nvSpPr>
              <p:spPr bwMode="auto">
                <a:xfrm>
                  <a:off x="7508875" y="1200150"/>
                  <a:ext cx="568325" cy="0"/>
                </a:xfrm>
                <a:prstGeom prst="line">
                  <a:avLst/>
                </a:prstGeom>
                <a:noFill/>
                <a:ln w="28575">
                  <a:solidFill>
                    <a:schemeClr val="tx1"/>
                  </a:solidFill>
                  <a:round/>
                  <a:headEnd/>
                  <a:tailEnd/>
                </a:ln>
              </p:spPr>
              <p:txBody>
                <a:bodyPr/>
                <a:lstStyle/>
                <a:p>
                  <a:endParaRPr lang="es-ES_tradnl"/>
                </a:p>
              </p:txBody>
            </p:sp>
            <p:sp>
              <p:nvSpPr>
                <p:cNvPr id="161809" name="Line 27"/>
                <p:cNvSpPr>
                  <a:spLocks noChangeShapeType="1"/>
                </p:cNvSpPr>
                <p:nvPr/>
              </p:nvSpPr>
              <p:spPr bwMode="auto">
                <a:xfrm>
                  <a:off x="7508875" y="1952625"/>
                  <a:ext cx="568325" cy="0"/>
                </a:xfrm>
                <a:prstGeom prst="line">
                  <a:avLst/>
                </a:prstGeom>
                <a:noFill/>
                <a:ln w="28575">
                  <a:solidFill>
                    <a:schemeClr val="tx1"/>
                  </a:solidFill>
                  <a:round/>
                  <a:headEnd/>
                  <a:tailEnd/>
                </a:ln>
              </p:spPr>
              <p:txBody>
                <a:bodyPr/>
                <a:lstStyle/>
                <a:p>
                  <a:endParaRPr lang="es-ES_tradnl"/>
                </a:p>
              </p:txBody>
            </p:sp>
            <p:sp>
              <p:nvSpPr>
                <p:cNvPr id="161810" name="Line 28"/>
                <p:cNvSpPr>
                  <a:spLocks noChangeShapeType="1"/>
                </p:cNvSpPr>
                <p:nvPr/>
              </p:nvSpPr>
              <p:spPr bwMode="auto">
                <a:xfrm>
                  <a:off x="7508875" y="495300"/>
                  <a:ext cx="568325" cy="0"/>
                </a:xfrm>
                <a:prstGeom prst="line">
                  <a:avLst/>
                </a:prstGeom>
                <a:noFill/>
                <a:ln w="28575">
                  <a:solidFill>
                    <a:schemeClr val="tx1"/>
                  </a:solidFill>
                  <a:round/>
                  <a:headEnd/>
                  <a:tailEnd/>
                </a:ln>
              </p:spPr>
              <p:txBody>
                <a:bodyPr/>
                <a:lstStyle/>
                <a:p>
                  <a:endParaRPr lang="es-ES_tradnl"/>
                </a:p>
              </p:txBody>
            </p:sp>
            <p:sp>
              <p:nvSpPr>
                <p:cNvPr id="161811" name="Rectangle 31"/>
                <p:cNvSpPr>
                  <a:spLocks noChangeArrowheads="1"/>
                </p:cNvSpPr>
                <p:nvPr/>
              </p:nvSpPr>
              <p:spPr bwMode="auto">
                <a:xfrm>
                  <a:off x="7508875" y="469900"/>
                  <a:ext cx="569913" cy="720725"/>
                </a:xfrm>
                <a:prstGeom prst="rect">
                  <a:avLst/>
                </a:prstGeom>
                <a:solidFill>
                  <a:srgbClr val="C00000"/>
                </a:solidFill>
                <a:ln w="9525">
                  <a:solidFill>
                    <a:schemeClr val="tx1"/>
                  </a:solidFill>
                  <a:miter lim="800000"/>
                  <a:headEnd/>
                  <a:tailEnd/>
                </a:ln>
              </p:spPr>
              <p:txBody>
                <a:bodyPr wrap="none" anchor="ctr"/>
                <a:lstStyle/>
                <a:p>
                  <a:endParaRPr lang="es-ES_tradnl" sz="1800"/>
                </a:p>
              </p:txBody>
            </p:sp>
            <p:grpSp>
              <p:nvGrpSpPr>
                <p:cNvPr id="161812" name="Group 32"/>
                <p:cNvGrpSpPr>
                  <a:grpSpLocks/>
                </p:cNvGrpSpPr>
                <p:nvPr/>
              </p:nvGrpSpPr>
              <p:grpSpPr bwMode="auto">
                <a:xfrm>
                  <a:off x="7605713" y="569913"/>
                  <a:ext cx="411162" cy="557212"/>
                  <a:chOff x="2562" y="1298"/>
                  <a:chExt cx="273" cy="363"/>
                </a:xfrm>
              </p:grpSpPr>
              <p:sp>
                <p:nvSpPr>
                  <p:cNvPr id="161816"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61817"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61818"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61819"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61820" name="Line 37"/>
                  <p:cNvSpPr>
                    <a:spLocks noChangeShapeType="1"/>
                  </p:cNvSpPr>
                  <p:nvPr/>
                </p:nvSpPr>
                <p:spPr bwMode="auto">
                  <a:xfrm>
                    <a:off x="2562" y="1480"/>
                    <a:ext cx="273" cy="0"/>
                  </a:xfrm>
                  <a:prstGeom prst="line">
                    <a:avLst/>
                  </a:prstGeom>
                  <a:noFill/>
                  <a:ln w="12700">
                    <a:solidFill>
                      <a:schemeClr val="tx1"/>
                    </a:solidFill>
                    <a:round/>
                    <a:headEnd/>
                    <a:tailEnd/>
                  </a:ln>
                </p:spPr>
                <p:txBody>
                  <a:bodyPr/>
                  <a:lstStyle/>
                  <a:p>
                    <a:endParaRPr lang="es-ES_tradnl"/>
                  </a:p>
                </p:txBody>
              </p:sp>
              <p:sp>
                <p:nvSpPr>
                  <p:cNvPr id="161821"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61822"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61823"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61824"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61813" name="Rectangle 43"/>
                <p:cNvSpPr>
                  <a:spLocks noChangeArrowheads="1"/>
                </p:cNvSpPr>
                <p:nvPr/>
              </p:nvSpPr>
              <p:spPr bwMode="auto">
                <a:xfrm>
                  <a:off x="7458075" y="14287"/>
                  <a:ext cx="669925" cy="968121"/>
                </a:xfrm>
                <a:prstGeom prst="rect">
                  <a:avLst/>
                </a:prstGeom>
                <a:solidFill>
                  <a:srgbClr val="969696"/>
                </a:solidFill>
                <a:ln w="9525">
                  <a:solidFill>
                    <a:schemeClr val="tx1"/>
                  </a:solidFill>
                  <a:miter lim="800000"/>
                  <a:headEnd/>
                  <a:tailEnd/>
                </a:ln>
              </p:spPr>
              <p:txBody>
                <a:bodyPr wrap="none" anchor="ctr"/>
                <a:lstStyle/>
                <a:p>
                  <a:endParaRPr lang="es-ES_tradnl" sz="1800"/>
                </a:p>
              </p:txBody>
            </p:sp>
            <p:sp>
              <p:nvSpPr>
                <p:cNvPr id="161814" name="Text Box 32"/>
                <p:cNvSpPr txBox="1">
                  <a:spLocks noChangeArrowheads="1"/>
                </p:cNvSpPr>
                <p:nvPr/>
              </p:nvSpPr>
              <p:spPr bwMode="auto">
                <a:xfrm>
                  <a:off x="8113713" y="1770542"/>
                  <a:ext cx="817562" cy="347126"/>
                </a:xfrm>
                <a:prstGeom prst="rect">
                  <a:avLst/>
                </a:prstGeom>
                <a:noFill/>
                <a:ln w="9525">
                  <a:noFill/>
                  <a:miter lim="800000"/>
                  <a:headEnd/>
                  <a:tailEnd/>
                </a:ln>
              </p:spPr>
              <p:txBody>
                <a:bodyPr>
                  <a:spAutoFit/>
                </a:bodyPr>
                <a:lstStyle/>
                <a:p>
                  <a:pPr>
                    <a:spcBef>
                      <a:spcPct val="50000"/>
                    </a:spcBef>
                  </a:pPr>
                  <a:r>
                    <a:rPr lang="es-ES" sz="1800">
                      <a:latin typeface="Arial" charset="0"/>
                    </a:rPr>
                    <a:t>20</a:t>
                  </a:r>
                </a:p>
              </p:txBody>
            </p:sp>
            <p:sp>
              <p:nvSpPr>
                <p:cNvPr id="161815" name="Text Box 32"/>
                <p:cNvSpPr txBox="1">
                  <a:spLocks noChangeArrowheads="1"/>
                </p:cNvSpPr>
                <p:nvPr/>
              </p:nvSpPr>
              <p:spPr bwMode="auto">
                <a:xfrm>
                  <a:off x="8086725" y="1024416"/>
                  <a:ext cx="819150" cy="347126"/>
                </a:xfrm>
                <a:prstGeom prst="rect">
                  <a:avLst/>
                </a:prstGeom>
                <a:noFill/>
                <a:ln w="9525">
                  <a:noFill/>
                  <a:miter lim="800000"/>
                  <a:headEnd/>
                  <a:tailEnd/>
                </a:ln>
              </p:spPr>
              <p:txBody>
                <a:bodyPr>
                  <a:spAutoFit/>
                </a:bodyPr>
                <a:lstStyle/>
                <a:p>
                  <a:pPr>
                    <a:spcBef>
                      <a:spcPct val="50000"/>
                    </a:spcBef>
                  </a:pPr>
                  <a:r>
                    <a:rPr lang="es-ES" sz="1800">
                      <a:latin typeface="Arial" charset="0"/>
                    </a:rPr>
                    <a:t>30</a:t>
                  </a:r>
                </a:p>
              </p:txBody>
            </p:sp>
          </p:grpSp>
          <p:sp>
            <p:nvSpPr>
              <p:cNvPr id="11" name="10 Elipse"/>
              <p:cNvSpPr/>
              <p:nvPr/>
            </p:nvSpPr>
            <p:spPr>
              <a:xfrm rot="10800000">
                <a:off x="1838502" y="121285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61797" name="44 Grupo"/>
            <p:cNvGrpSpPr>
              <a:grpSpLocks/>
            </p:cNvGrpSpPr>
            <p:nvPr/>
          </p:nvGrpSpPr>
          <p:grpSpPr bwMode="auto">
            <a:xfrm>
              <a:off x="4478522" y="868681"/>
              <a:ext cx="812800" cy="307975"/>
              <a:chOff x="6903720" y="1397453"/>
              <a:chExt cx="720090" cy="286283"/>
            </a:xfrm>
          </p:grpSpPr>
          <p:sp>
            <p:nvSpPr>
              <p:cNvPr id="161798" name="49 CuadroTexto"/>
              <p:cNvSpPr txBox="1">
                <a:spLocks noChangeArrowheads="1"/>
              </p:cNvSpPr>
              <p:nvPr/>
            </p:nvSpPr>
            <p:spPr bwMode="auto">
              <a:xfrm>
                <a:off x="6903720" y="1397453"/>
                <a:ext cx="457200" cy="286283"/>
              </a:xfrm>
              <a:prstGeom prst="rect">
                <a:avLst/>
              </a:prstGeom>
              <a:noFill/>
              <a:ln w="9525">
                <a:noFill/>
                <a:miter lim="800000"/>
                <a:headEnd/>
                <a:tailEnd/>
              </a:ln>
            </p:spPr>
            <p:txBody>
              <a:bodyPr>
                <a:spAutoFit/>
              </a:bodyPr>
              <a:lstStyle/>
              <a:p>
                <a:r>
                  <a:rPr lang="es-ES_tradnl" sz="1400"/>
                  <a:t>   33</a:t>
                </a:r>
              </a:p>
            </p:txBody>
          </p:sp>
          <p:cxnSp>
            <p:nvCxnSpPr>
              <p:cNvPr id="161799" name="50 Conector recto de flecha"/>
              <p:cNvCxnSpPr>
                <a:cxnSpLocks noChangeShapeType="1"/>
              </p:cNvCxnSpPr>
              <p:nvPr/>
            </p:nvCxnSpPr>
            <p:spPr bwMode="auto">
              <a:xfrm>
                <a:off x="7280910" y="1546044"/>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62818" name="Picture 2" descr="50"/>
          <p:cNvPicPr>
            <a:picLocks noChangeAspect="1" noChangeArrowheads="1"/>
          </p:cNvPicPr>
          <p:nvPr/>
        </p:nvPicPr>
        <p:blipFill>
          <a:blip r:embed="rId2" cstate="print"/>
          <a:srcRect/>
          <a:stretch>
            <a:fillRect/>
          </a:stretch>
        </p:blipFill>
        <p:spPr bwMode="auto">
          <a:xfrm>
            <a:off x="2320925" y="0"/>
            <a:ext cx="4502150" cy="6858000"/>
          </a:xfrm>
          <a:prstGeom prst="rect">
            <a:avLst/>
          </a:prstGeom>
          <a:noFill/>
          <a:ln w="28575">
            <a:solidFill>
              <a:schemeClr val="tx1"/>
            </a:solidFill>
            <a:miter lim="800000"/>
            <a:headEnd/>
            <a:tailEnd/>
          </a:ln>
        </p:spPr>
      </p:pic>
      <p:grpSp>
        <p:nvGrpSpPr>
          <p:cNvPr id="2" name="3 Grupo"/>
          <p:cNvGrpSpPr>
            <a:grpSpLocks/>
          </p:cNvGrpSpPr>
          <p:nvPr/>
        </p:nvGrpSpPr>
        <p:grpSpPr bwMode="auto">
          <a:xfrm>
            <a:off x="4192588" y="-835025"/>
            <a:ext cx="3079750" cy="3081338"/>
            <a:chOff x="4134654" y="-144597"/>
            <a:chExt cx="3080084" cy="3080084"/>
          </a:xfrm>
        </p:grpSpPr>
        <p:grpSp>
          <p:nvGrpSpPr>
            <p:cNvPr id="162820" name="93 Grupo"/>
            <p:cNvGrpSpPr>
              <a:grpSpLocks/>
            </p:cNvGrpSpPr>
            <p:nvPr/>
          </p:nvGrpSpPr>
          <p:grpSpPr bwMode="auto">
            <a:xfrm>
              <a:off x="4134654" y="-144597"/>
              <a:ext cx="3080084" cy="3080084"/>
              <a:chOff x="1768644" y="1143000"/>
              <a:chExt cx="3080084" cy="3080084"/>
            </a:xfrm>
          </p:grpSpPr>
          <p:sp>
            <p:nvSpPr>
              <p:cNvPr id="162824" name="8 Elipse"/>
              <p:cNvSpPr>
                <a:spLocks noChangeArrowheads="1"/>
              </p:cNvSpPr>
              <p:nvPr/>
            </p:nvSpPr>
            <p:spPr bwMode="auto">
              <a:xfrm rot="10800000">
                <a:off x="1768644" y="1143000"/>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62825" name="46 Grupo"/>
              <p:cNvGrpSpPr>
                <a:grpSpLocks/>
              </p:cNvGrpSpPr>
              <p:nvPr/>
            </p:nvGrpSpPr>
            <p:grpSpPr bwMode="auto">
              <a:xfrm>
                <a:off x="2970296" y="1301666"/>
                <a:ext cx="1589671" cy="2861260"/>
                <a:chOff x="7458075" y="14287"/>
                <a:chExt cx="1473200" cy="2689226"/>
              </a:xfrm>
            </p:grpSpPr>
            <p:sp>
              <p:nvSpPr>
                <p:cNvPr id="162827" name="Rectangle 42"/>
                <p:cNvSpPr>
                  <a:spLocks noChangeArrowheads="1"/>
                </p:cNvSpPr>
                <p:nvPr/>
              </p:nvSpPr>
              <p:spPr bwMode="auto">
                <a:xfrm>
                  <a:off x="7502525" y="501650"/>
                  <a:ext cx="581025" cy="2201863"/>
                </a:xfrm>
                <a:prstGeom prst="rect">
                  <a:avLst/>
                </a:prstGeom>
                <a:solidFill>
                  <a:schemeClr val="bg1"/>
                </a:solidFill>
                <a:ln w="19050">
                  <a:solidFill>
                    <a:schemeClr val="tx1"/>
                  </a:solidFill>
                  <a:miter lim="800000"/>
                  <a:headEnd/>
                  <a:tailEnd/>
                </a:ln>
              </p:spPr>
              <p:txBody>
                <a:bodyPr wrap="none" anchor="ctr"/>
                <a:lstStyle/>
                <a:p>
                  <a:endParaRPr lang="es-ES_tradnl" sz="1800"/>
                </a:p>
              </p:txBody>
            </p:sp>
            <p:sp>
              <p:nvSpPr>
                <p:cNvPr id="162828" name="Rectangle 4"/>
                <p:cNvSpPr>
                  <a:spLocks noChangeArrowheads="1"/>
                </p:cNvSpPr>
                <p:nvPr/>
              </p:nvSpPr>
              <p:spPr bwMode="auto">
                <a:xfrm>
                  <a:off x="7505700" y="1962150"/>
                  <a:ext cx="571500" cy="727075"/>
                </a:xfrm>
                <a:prstGeom prst="rect">
                  <a:avLst/>
                </a:prstGeom>
                <a:solidFill>
                  <a:srgbClr val="C00000"/>
                </a:solidFill>
                <a:ln w="9525">
                  <a:solidFill>
                    <a:schemeClr val="tx1"/>
                  </a:solidFill>
                  <a:miter lim="800000"/>
                  <a:headEnd/>
                  <a:tailEnd/>
                </a:ln>
              </p:spPr>
              <p:txBody>
                <a:bodyPr wrap="none" anchor="ctr"/>
                <a:lstStyle/>
                <a:p>
                  <a:endParaRPr lang="es-ES_tradnl" sz="1800"/>
                </a:p>
              </p:txBody>
            </p:sp>
            <p:sp>
              <p:nvSpPr>
                <p:cNvPr id="162829" name="Rectangle 5"/>
                <p:cNvSpPr>
                  <a:spLocks noChangeArrowheads="1"/>
                </p:cNvSpPr>
                <p:nvPr/>
              </p:nvSpPr>
              <p:spPr bwMode="auto">
                <a:xfrm>
                  <a:off x="7505700" y="1200150"/>
                  <a:ext cx="574675" cy="752475"/>
                </a:xfrm>
                <a:prstGeom prst="rect">
                  <a:avLst/>
                </a:prstGeom>
                <a:solidFill>
                  <a:schemeClr val="bg1"/>
                </a:solidFill>
                <a:ln w="9525">
                  <a:solidFill>
                    <a:schemeClr val="tx1"/>
                  </a:solidFill>
                  <a:miter lim="800000"/>
                  <a:headEnd/>
                  <a:tailEnd/>
                </a:ln>
              </p:spPr>
              <p:txBody>
                <a:bodyPr wrap="none" anchor="ctr"/>
                <a:lstStyle/>
                <a:p>
                  <a:endParaRPr lang="es-ES_tradnl" sz="1800">
                    <a:solidFill>
                      <a:schemeClr val="bg1"/>
                    </a:solidFill>
                  </a:endParaRPr>
                </a:p>
              </p:txBody>
            </p:sp>
            <p:grpSp>
              <p:nvGrpSpPr>
                <p:cNvPr id="162830" name="Group 6"/>
                <p:cNvGrpSpPr>
                  <a:grpSpLocks/>
                </p:cNvGrpSpPr>
                <p:nvPr/>
              </p:nvGrpSpPr>
              <p:grpSpPr bwMode="auto">
                <a:xfrm>
                  <a:off x="7594600" y="1285875"/>
                  <a:ext cx="395288" cy="558800"/>
                  <a:chOff x="2562" y="1298"/>
                  <a:chExt cx="263" cy="363"/>
                </a:xfrm>
              </p:grpSpPr>
              <p:sp>
                <p:nvSpPr>
                  <p:cNvPr id="162858"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62859"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62860"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62861"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62862"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62863"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62864"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62865"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62866" name="Line 10"/>
                  <p:cNvSpPr>
                    <a:spLocks noChangeShapeType="1"/>
                  </p:cNvSpPr>
                  <p:nvPr/>
                </p:nvSpPr>
                <p:spPr bwMode="auto">
                  <a:xfrm>
                    <a:off x="2562" y="1477"/>
                    <a:ext cx="263" cy="0"/>
                  </a:xfrm>
                  <a:prstGeom prst="line">
                    <a:avLst/>
                  </a:prstGeom>
                  <a:noFill/>
                  <a:ln w="9525">
                    <a:solidFill>
                      <a:schemeClr val="tx1"/>
                    </a:solidFill>
                    <a:round/>
                    <a:headEnd/>
                    <a:tailEnd/>
                  </a:ln>
                </p:spPr>
                <p:txBody>
                  <a:bodyPr/>
                  <a:lstStyle/>
                  <a:p>
                    <a:endParaRPr lang="es-ES_tradnl"/>
                  </a:p>
                </p:txBody>
              </p:sp>
            </p:grpSp>
            <p:grpSp>
              <p:nvGrpSpPr>
                <p:cNvPr id="162831" name="Group 16"/>
                <p:cNvGrpSpPr>
                  <a:grpSpLocks/>
                </p:cNvGrpSpPr>
                <p:nvPr/>
              </p:nvGrpSpPr>
              <p:grpSpPr bwMode="auto">
                <a:xfrm>
                  <a:off x="7594600" y="2057400"/>
                  <a:ext cx="404813" cy="557213"/>
                  <a:chOff x="2562" y="1298"/>
                  <a:chExt cx="269" cy="363"/>
                </a:xfrm>
              </p:grpSpPr>
              <p:sp>
                <p:nvSpPr>
                  <p:cNvPr id="162849"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62850"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62851"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62852"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62853"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62854"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62855"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62856"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62857" name="Line 20"/>
                  <p:cNvSpPr>
                    <a:spLocks noChangeShapeType="1"/>
                  </p:cNvSpPr>
                  <p:nvPr/>
                </p:nvSpPr>
                <p:spPr bwMode="auto">
                  <a:xfrm>
                    <a:off x="2562" y="1477"/>
                    <a:ext cx="269" cy="0"/>
                  </a:xfrm>
                  <a:prstGeom prst="line">
                    <a:avLst/>
                  </a:prstGeom>
                  <a:noFill/>
                  <a:ln w="9525">
                    <a:solidFill>
                      <a:schemeClr val="tx1"/>
                    </a:solidFill>
                    <a:round/>
                    <a:headEnd/>
                    <a:tailEnd/>
                  </a:ln>
                </p:spPr>
                <p:txBody>
                  <a:bodyPr/>
                  <a:lstStyle/>
                  <a:p>
                    <a:endParaRPr lang="es-ES_tradnl"/>
                  </a:p>
                </p:txBody>
              </p:sp>
            </p:grpSp>
            <p:sp>
              <p:nvSpPr>
                <p:cNvPr id="162832" name="Line 26"/>
                <p:cNvSpPr>
                  <a:spLocks noChangeShapeType="1"/>
                </p:cNvSpPr>
                <p:nvPr/>
              </p:nvSpPr>
              <p:spPr bwMode="auto">
                <a:xfrm>
                  <a:off x="7508875" y="1200150"/>
                  <a:ext cx="568325" cy="0"/>
                </a:xfrm>
                <a:prstGeom prst="line">
                  <a:avLst/>
                </a:prstGeom>
                <a:noFill/>
                <a:ln w="28575">
                  <a:solidFill>
                    <a:schemeClr val="tx1"/>
                  </a:solidFill>
                  <a:round/>
                  <a:headEnd/>
                  <a:tailEnd/>
                </a:ln>
              </p:spPr>
              <p:txBody>
                <a:bodyPr/>
                <a:lstStyle/>
                <a:p>
                  <a:endParaRPr lang="es-ES_tradnl"/>
                </a:p>
              </p:txBody>
            </p:sp>
            <p:sp>
              <p:nvSpPr>
                <p:cNvPr id="162833" name="Line 27"/>
                <p:cNvSpPr>
                  <a:spLocks noChangeShapeType="1"/>
                </p:cNvSpPr>
                <p:nvPr/>
              </p:nvSpPr>
              <p:spPr bwMode="auto">
                <a:xfrm>
                  <a:off x="7508875" y="1952625"/>
                  <a:ext cx="568325" cy="0"/>
                </a:xfrm>
                <a:prstGeom prst="line">
                  <a:avLst/>
                </a:prstGeom>
                <a:noFill/>
                <a:ln w="28575">
                  <a:solidFill>
                    <a:schemeClr val="tx1"/>
                  </a:solidFill>
                  <a:round/>
                  <a:headEnd/>
                  <a:tailEnd/>
                </a:ln>
              </p:spPr>
              <p:txBody>
                <a:bodyPr/>
                <a:lstStyle/>
                <a:p>
                  <a:endParaRPr lang="es-ES_tradnl"/>
                </a:p>
              </p:txBody>
            </p:sp>
            <p:sp>
              <p:nvSpPr>
                <p:cNvPr id="162834" name="Line 28"/>
                <p:cNvSpPr>
                  <a:spLocks noChangeShapeType="1"/>
                </p:cNvSpPr>
                <p:nvPr/>
              </p:nvSpPr>
              <p:spPr bwMode="auto">
                <a:xfrm>
                  <a:off x="7508875" y="495300"/>
                  <a:ext cx="568325" cy="0"/>
                </a:xfrm>
                <a:prstGeom prst="line">
                  <a:avLst/>
                </a:prstGeom>
                <a:noFill/>
                <a:ln w="28575">
                  <a:solidFill>
                    <a:schemeClr val="tx1"/>
                  </a:solidFill>
                  <a:round/>
                  <a:headEnd/>
                  <a:tailEnd/>
                </a:ln>
              </p:spPr>
              <p:txBody>
                <a:bodyPr/>
                <a:lstStyle/>
                <a:p>
                  <a:endParaRPr lang="es-ES_tradnl"/>
                </a:p>
              </p:txBody>
            </p:sp>
            <p:sp>
              <p:nvSpPr>
                <p:cNvPr id="162835" name="Rectangle 31"/>
                <p:cNvSpPr>
                  <a:spLocks noChangeArrowheads="1"/>
                </p:cNvSpPr>
                <p:nvPr/>
              </p:nvSpPr>
              <p:spPr bwMode="auto">
                <a:xfrm>
                  <a:off x="7508875" y="469900"/>
                  <a:ext cx="569913" cy="720725"/>
                </a:xfrm>
                <a:prstGeom prst="rect">
                  <a:avLst/>
                </a:prstGeom>
                <a:solidFill>
                  <a:srgbClr val="C00000"/>
                </a:solidFill>
                <a:ln w="9525">
                  <a:solidFill>
                    <a:schemeClr val="tx1"/>
                  </a:solidFill>
                  <a:miter lim="800000"/>
                  <a:headEnd/>
                  <a:tailEnd/>
                </a:ln>
              </p:spPr>
              <p:txBody>
                <a:bodyPr wrap="none" anchor="ctr"/>
                <a:lstStyle/>
                <a:p>
                  <a:endParaRPr lang="es-ES_tradnl" sz="1800"/>
                </a:p>
              </p:txBody>
            </p:sp>
            <p:grpSp>
              <p:nvGrpSpPr>
                <p:cNvPr id="162836" name="Group 32"/>
                <p:cNvGrpSpPr>
                  <a:grpSpLocks/>
                </p:cNvGrpSpPr>
                <p:nvPr/>
              </p:nvGrpSpPr>
              <p:grpSpPr bwMode="auto">
                <a:xfrm>
                  <a:off x="7605713" y="569913"/>
                  <a:ext cx="411162" cy="557212"/>
                  <a:chOff x="2562" y="1298"/>
                  <a:chExt cx="273" cy="363"/>
                </a:xfrm>
              </p:grpSpPr>
              <p:sp>
                <p:nvSpPr>
                  <p:cNvPr id="162840"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62841"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62842"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62843"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62844" name="Line 37"/>
                  <p:cNvSpPr>
                    <a:spLocks noChangeShapeType="1"/>
                  </p:cNvSpPr>
                  <p:nvPr/>
                </p:nvSpPr>
                <p:spPr bwMode="auto">
                  <a:xfrm>
                    <a:off x="2562" y="1480"/>
                    <a:ext cx="273" cy="0"/>
                  </a:xfrm>
                  <a:prstGeom prst="line">
                    <a:avLst/>
                  </a:prstGeom>
                  <a:noFill/>
                  <a:ln w="12700">
                    <a:solidFill>
                      <a:schemeClr val="tx1"/>
                    </a:solidFill>
                    <a:round/>
                    <a:headEnd/>
                    <a:tailEnd/>
                  </a:ln>
                </p:spPr>
                <p:txBody>
                  <a:bodyPr/>
                  <a:lstStyle/>
                  <a:p>
                    <a:endParaRPr lang="es-ES_tradnl"/>
                  </a:p>
                </p:txBody>
              </p:sp>
              <p:sp>
                <p:nvSpPr>
                  <p:cNvPr id="162845"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62846"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62847"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62848"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62837" name="Rectangle 43"/>
                <p:cNvSpPr>
                  <a:spLocks noChangeArrowheads="1"/>
                </p:cNvSpPr>
                <p:nvPr/>
              </p:nvSpPr>
              <p:spPr bwMode="auto">
                <a:xfrm>
                  <a:off x="7458075" y="14287"/>
                  <a:ext cx="669925" cy="1042538"/>
                </a:xfrm>
                <a:prstGeom prst="rect">
                  <a:avLst/>
                </a:prstGeom>
                <a:solidFill>
                  <a:srgbClr val="969696"/>
                </a:solidFill>
                <a:ln w="9525">
                  <a:solidFill>
                    <a:schemeClr val="tx1"/>
                  </a:solidFill>
                  <a:miter lim="800000"/>
                  <a:headEnd/>
                  <a:tailEnd/>
                </a:ln>
              </p:spPr>
              <p:txBody>
                <a:bodyPr wrap="none" anchor="ctr"/>
                <a:lstStyle/>
                <a:p>
                  <a:endParaRPr lang="es-ES_tradnl" sz="1800"/>
                </a:p>
              </p:txBody>
            </p:sp>
            <p:sp>
              <p:nvSpPr>
                <p:cNvPr id="162838" name="Text Box 32"/>
                <p:cNvSpPr txBox="1">
                  <a:spLocks noChangeArrowheads="1"/>
                </p:cNvSpPr>
                <p:nvPr/>
              </p:nvSpPr>
              <p:spPr bwMode="auto">
                <a:xfrm>
                  <a:off x="8113713" y="1770542"/>
                  <a:ext cx="817562" cy="347126"/>
                </a:xfrm>
                <a:prstGeom prst="rect">
                  <a:avLst/>
                </a:prstGeom>
                <a:noFill/>
                <a:ln w="9525">
                  <a:noFill/>
                  <a:miter lim="800000"/>
                  <a:headEnd/>
                  <a:tailEnd/>
                </a:ln>
              </p:spPr>
              <p:txBody>
                <a:bodyPr>
                  <a:spAutoFit/>
                </a:bodyPr>
                <a:lstStyle/>
                <a:p>
                  <a:pPr>
                    <a:spcBef>
                      <a:spcPct val="50000"/>
                    </a:spcBef>
                  </a:pPr>
                  <a:r>
                    <a:rPr lang="es-ES" sz="1800">
                      <a:latin typeface="Arial" charset="0"/>
                    </a:rPr>
                    <a:t>20</a:t>
                  </a:r>
                </a:p>
              </p:txBody>
            </p:sp>
            <p:sp>
              <p:nvSpPr>
                <p:cNvPr id="162839" name="Text Box 32"/>
                <p:cNvSpPr txBox="1">
                  <a:spLocks noChangeArrowheads="1"/>
                </p:cNvSpPr>
                <p:nvPr/>
              </p:nvSpPr>
              <p:spPr bwMode="auto">
                <a:xfrm>
                  <a:off x="8086725" y="1024416"/>
                  <a:ext cx="819150" cy="347126"/>
                </a:xfrm>
                <a:prstGeom prst="rect">
                  <a:avLst/>
                </a:prstGeom>
                <a:noFill/>
                <a:ln w="9525">
                  <a:noFill/>
                  <a:miter lim="800000"/>
                  <a:headEnd/>
                  <a:tailEnd/>
                </a:ln>
              </p:spPr>
              <p:txBody>
                <a:bodyPr>
                  <a:spAutoFit/>
                </a:bodyPr>
                <a:lstStyle/>
                <a:p>
                  <a:pPr>
                    <a:spcBef>
                      <a:spcPct val="50000"/>
                    </a:spcBef>
                  </a:pPr>
                  <a:r>
                    <a:rPr lang="es-ES" sz="1800">
                      <a:latin typeface="Arial" charset="0"/>
                    </a:rPr>
                    <a:t>30</a:t>
                  </a:r>
                </a:p>
              </p:txBody>
            </p:sp>
          </p:grpSp>
          <p:sp>
            <p:nvSpPr>
              <p:cNvPr id="11" name="10 Elipse"/>
              <p:cNvSpPr/>
              <p:nvPr/>
            </p:nvSpPr>
            <p:spPr>
              <a:xfrm rot="10800000">
                <a:off x="1838502" y="1212822"/>
                <a:ext cx="2962596" cy="2962657"/>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62821" name="44 Grupo"/>
            <p:cNvGrpSpPr>
              <a:grpSpLocks/>
            </p:cNvGrpSpPr>
            <p:nvPr/>
          </p:nvGrpSpPr>
          <p:grpSpPr bwMode="auto">
            <a:xfrm>
              <a:off x="4478522" y="960121"/>
              <a:ext cx="812800" cy="307975"/>
              <a:chOff x="6903720" y="1482453"/>
              <a:chExt cx="720090" cy="286283"/>
            </a:xfrm>
          </p:grpSpPr>
          <p:sp>
            <p:nvSpPr>
              <p:cNvPr id="162822" name="49 CuadroTexto"/>
              <p:cNvSpPr txBox="1">
                <a:spLocks noChangeArrowheads="1"/>
              </p:cNvSpPr>
              <p:nvPr/>
            </p:nvSpPr>
            <p:spPr bwMode="auto">
              <a:xfrm>
                <a:off x="6903720" y="1482453"/>
                <a:ext cx="457200" cy="286283"/>
              </a:xfrm>
              <a:prstGeom prst="rect">
                <a:avLst/>
              </a:prstGeom>
              <a:noFill/>
              <a:ln w="9525">
                <a:noFill/>
                <a:miter lim="800000"/>
                <a:headEnd/>
                <a:tailEnd/>
              </a:ln>
            </p:spPr>
            <p:txBody>
              <a:bodyPr>
                <a:spAutoFit/>
              </a:bodyPr>
              <a:lstStyle/>
              <a:p>
                <a:r>
                  <a:rPr lang="es-ES_tradnl" sz="1400"/>
                  <a:t>   32</a:t>
                </a:r>
              </a:p>
            </p:txBody>
          </p:sp>
          <p:cxnSp>
            <p:nvCxnSpPr>
              <p:cNvPr id="162823" name="50 Conector recto de flecha"/>
              <p:cNvCxnSpPr>
                <a:cxnSpLocks noChangeShapeType="1"/>
              </p:cNvCxnSpPr>
              <p:nvPr/>
            </p:nvCxnSpPr>
            <p:spPr bwMode="auto">
              <a:xfrm>
                <a:off x="7280910" y="1631044"/>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63842" name="Picture 2" descr="61"/>
          <p:cNvPicPr>
            <a:picLocks noChangeAspect="1" noChangeArrowheads="1"/>
          </p:cNvPicPr>
          <p:nvPr/>
        </p:nvPicPr>
        <p:blipFill>
          <a:blip r:embed="rId2" cstate="print"/>
          <a:srcRect/>
          <a:stretch>
            <a:fillRect/>
          </a:stretch>
        </p:blipFill>
        <p:spPr bwMode="auto">
          <a:xfrm>
            <a:off x="2308225" y="0"/>
            <a:ext cx="4525963" cy="6858000"/>
          </a:xfrm>
          <a:prstGeom prst="rect">
            <a:avLst/>
          </a:prstGeom>
          <a:noFill/>
          <a:ln w="28575">
            <a:solidFill>
              <a:schemeClr val="tx1"/>
            </a:solidFill>
            <a:miter lim="800000"/>
            <a:headEnd/>
            <a:tailEnd/>
          </a:ln>
        </p:spPr>
      </p:pic>
      <p:grpSp>
        <p:nvGrpSpPr>
          <p:cNvPr id="2" name="3 Grupo"/>
          <p:cNvGrpSpPr>
            <a:grpSpLocks/>
          </p:cNvGrpSpPr>
          <p:nvPr/>
        </p:nvGrpSpPr>
        <p:grpSpPr bwMode="auto">
          <a:xfrm>
            <a:off x="4032250" y="-835025"/>
            <a:ext cx="3079750" cy="3081338"/>
            <a:chOff x="4134654" y="-144597"/>
            <a:chExt cx="3080084" cy="3080084"/>
          </a:xfrm>
        </p:grpSpPr>
        <p:grpSp>
          <p:nvGrpSpPr>
            <p:cNvPr id="163844" name="93 Grupo"/>
            <p:cNvGrpSpPr>
              <a:grpSpLocks/>
            </p:cNvGrpSpPr>
            <p:nvPr/>
          </p:nvGrpSpPr>
          <p:grpSpPr bwMode="auto">
            <a:xfrm>
              <a:off x="4134654" y="-144597"/>
              <a:ext cx="3080084" cy="3080084"/>
              <a:chOff x="1768644" y="1143000"/>
              <a:chExt cx="3080084" cy="3080084"/>
            </a:xfrm>
          </p:grpSpPr>
          <p:sp>
            <p:nvSpPr>
              <p:cNvPr id="163848" name="8 Elipse"/>
              <p:cNvSpPr>
                <a:spLocks noChangeArrowheads="1"/>
              </p:cNvSpPr>
              <p:nvPr/>
            </p:nvSpPr>
            <p:spPr bwMode="auto">
              <a:xfrm rot="10800000">
                <a:off x="1768644" y="1143000"/>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63849" name="46 Grupo"/>
              <p:cNvGrpSpPr>
                <a:grpSpLocks/>
              </p:cNvGrpSpPr>
              <p:nvPr/>
            </p:nvGrpSpPr>
            <p:grpSpPr bwMode="auto">
              <a:xfrm>
                <a:off x="2970296" y="1301665"/>
                <a:ext cx="1589671" cy="2861261"/>
                <a:chOff x="7458075" y="14286"/>
                <a:chExt cx="1473200" cy="2689227"/>
              </a:xfrm>
            </p:grpSpPr>
            <p:sp>
              <p:nvSpPr>
                <p:cNvPr id="163851" name="Rectangle 42"/>
                <p:cNvSpPr>
                  <a:spLocks noChangeArrowheads="1"/>
                </p:cNvSpPr>
                <p:nvPr/>
              </p:nvSpPr>
              <p:spPr bwMode="auto">
                <a:xfrm>
                  <a:off x="7502525" y="501650"/>
                  <a:ext cx="581025" cy="2201863"/>
                </a:xfrm>
                <a:prstGeom prst="rect">
                  <a:avLst/>
                </a:prstGeom>
                <a:solidFill>
                  <a:schemeClr val="bg1"/>
                </a:solidFill>
                <a:ln w="19050">
                  <a:solidFill>
                    <a:schemeClr val="tx1"/>
                  </a:solidFill>
                  <a:miter lim="800000"/>
                  <a:headEnd/>
                  <a:tailEnd/>
                </a:ln>
              </p:spPr>
              <p:txBody>
                <a:bodyPr wrap="none" anchor="ctr"/>
                <a:lstStyle/>
                <a:p>
                  <a:endParaRPr lang="es-ES_tradnl" sz="1800"/>
                </a:p>
              </p:txBody>
            </p:sp>
            <p:sp>
              <p:nvSpPr>
                <p:cNvPr id="163852" name="Rectangle 4"/>
                <p:cNvSpPr>
                  <a:spLocks noChangeArrowheads="1"/>
                </p:cNvSpPr>
                <p:nvPr/>
              </p:nvSpPr>
              <p:spPr bwMode="auto">
                <a:xfrm>
                  <a:off x="7505700" y="1962150"/>
                  <a:ext cx="571500" cy="727075"/>
                </a:xfrm>
                <a:prstGeom prst="rect">
                  <a:avLst/>
                </a:prstGeom>
                <a:solidFill>
                  <a:srgbClr val="C00000"/>
                </a:solidFill>
                <a:ln w="9525">
                  <a:solidFill>
                    <a:schemeClr val="tx1"/>
                  </a:solidFill>
                  <a:miter lim="800000"/>
                  <a:headEnd/>
                  <a:tailEnd/>
                </a:ln>
              </p:spPr>
              <p:txBody>
                <a:bodyPr wrap="none" anchor="ctr"/>
                <a:lstStyle/>
                <a:p>
                  <a:endParaRPr lang="es-ES_tradnl" sz="1800"/>
                </a:p>
              </p:txBody>
            </p:sp>
            <p:sp>
              <p:nvSpPr>
                <p:cNvPr id="163853" name="Rectangle 5"/>
                <p:cNvSpPr>
                  <a:spLocks noChangeArrowheads="1"/>
                </p:cNvSpPr>
                <p:nvPr/>
              </p:nvSpPr>
              <p:spPr bwMode="auto">
                <a:xfrm>
                  <a:off x="7505700" y="1200150"/>
                  <a:ext cx="574675" cy="752475"/>
                </a:xfrm>
                <a:prstGeom prst="rect">
                  <a:avLst/>
                </a:prstGeom>
                <a:solidFill>
                  <a:schemeClr val="bg1"/>
                </a:solidFill>
                <a:ln w="9525">
                  <a:solidFill>
                    <a:schemeClr val="tx1"/>
                  </a:solidFill>
                  <a:miter lim="800000"/>
                  <a:headEnd/>
                  <a:tailEnd/>
                </a:ln>
              </p:spPr>
              <p:txBody>
                <a:bodyPr wrap="none" anchor="ctr"/>
                <a:lstStyle/>
                <a:p>
                  <a:endParaRPr lang="es-ES_tradnl" sz="1800">
                    <a:solidFill>
                      <a:schemeClr val="bg1"/>
                    </a:solidFill>
                  </a:endParaRPr>
                </a:p>
              </p:txBody>
            </p:sp>
            <p:grpSp>
              <p:nvGrpSpPr>
                <p:cNvPr id="163854" name="Group 6"/>
                <p:cNvGrpSpPr>
                  <a:grpSpLocks/>
                </p:cNvGrpSpPr>
                <p:nvPr/>
              </p:nvGrpSpPr>
              <p:grpSpPr bwMode="auto">
                <a:xfrm>
                  <a:off x="7594600" y="1285875"/>
                  <a:ext cx="395288" cy="558800"/>
                  <a:chOff x="2562" y="1298"/>
                  <a:chExt cx="263" cy="363"/>
                </a:xfrm>
              </p:grpSpPr>
              <p:sp>
                <p:nvSpPr>
                  <p:cNvPr id="163881"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63882"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63883"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63884"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63885"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63886"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63887"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63888"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63889" name="Line 10"/>
                  <p:cNvSpPr>
                    <a:spLocks noChangeShapeType="1"/>
                  </p:cNvSpPr>
                  <p:nvPr/>
                </p:nvSpPr>
                <p:spPr bwMode="auto">
                  <a:xfrm>
                    <a:off x="2562" y="1477"/>
                    <a:ext cx="263" cy="0"/>
                  </a:xfrm>
                  <a:prstGeom prst="line">
                    <a:avLst/>
                  </a:prstGeom>
                  <a:noFill/>
                  <a:ln w="9525">
                    <a:solidFill>
                      <a:schemeClr val="tx1"/>
                    </a:solidFill>
                    <a:round/>
                    <a:headEnd/>
                    <a:tailEnd/>
                  </a:ln>
                </p:spPr>
                <p:txBody>
                  <a:bodyPr/>
                  <a:lstStyle/>
                  <a:p>
                    <a:endParaRPr lang="es-ES_tradnl"/>
                  </a:p>
                </p:txBody>
              </p:sp>
            </p:grpSp>
            <p:grpSp>
              <p:nvGrpSpPr>
                <p:cNvPr id="163855" name="Group 16"/>
                <p:cNvGrpSpPr>
                  <a:grpSpLocks/>
                </p:cNvGrpSpPr>
                <p:nvPr/>
              </p:nvGrpSpPr>
              <p:grpSpPr bwMode="auto">
                <a:xfrm>
                  <a:off x="7594600" y="2057400"/>
                  <a:ext cx="404813" cy="557213"/>
                  <a:chOff x="2562" y="1298"/>
                  <a:chExt cx="269" cy="363"/>
                </a:xfrm>
              </p:grpSpPr>
              <p:sp>
                <p:nvSpPr>
                  <p:cNvPr id="163872"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63873"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63874"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63875"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63876"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63877"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63878"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63879"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63880" name="Line 20"/>
                  <p:cNvSpPr>
                    <a:spLocks noChangeShapeType="1"/>
                  </p:cNvSpPr>
                  <p:nvPr/>
                </p:nvSpPr>
                <p:spPr bwMode="auto">
                  <a:xfrm>
                    <a:off x="2562" y="1477"/>
                    <a:ext cx="269" cy="0"/>
                  </a:xfrm>
                  <a:prstGeom prst="line">
                    <a:avLst/>
                  </a:prstGeom>
                  <a:noFill/>
                  <a:ln w="9525">
                    <a:solidFill>
                      <a:schemeClr val="tx1"/>
                    </a:solidFill>
                    <a:round/>
                    <a:headEnd/>
                    <a:tailEnd/>
                  </a:ln>
                </p:spPr>
                <p:txBody>
                  <a:bodyPr/>
                  <a:lstStyle/>
                  <a:p>
                    <a:endParaRPr lang="es-ES_tradnl"/>
                  </a:p>
                </p:txBody>
              </p:sp>
            </p:grpSp>
            <p:sp>
              <p:nvSpPr>
                <p:cNvPr id="163856" name="Line 26"/>
                <p:cNvSpPr>
                  <a:spLocks noChangeShapeType="1"/>
                </p:cNvSpPr>
                <p:nvPr/>
              </p:nvSpPr>
              <p:spPr bwMode="auto">
                <a:xfrm>
                  <a:off x="7508875" y="1200150"/>
                  <a:ext cx="568325" cy="0"/>
                </a:xfrm>
                <a:prstGeom prst="line">
                  <a:avLst/>
                </a:prstGeom>
                <a:noFill/>
                <a:ln w="28575">
                  <a:solidFill>
                    <a:schemeClr val="tx1"/>
                  </a:solidFill>
                  <a:round/>
                  <a:headEnd/>
                  <a:tailEnd/>
                </a:ln>
              </p:spPr>
              <p:txBody>
                <a:bodyPr/>
                <a:lstStyle/>
                <a:p>
                  <a:endParaRPr lang="es-ES_tradnl"/>
                </a:p>
              </p:txBody>
            </p:sp>
            <p:sp>
              <p:nvSpPr>
                <p:cNvPr id="163857" name="Line 27"/>
                <p:cNvSpPr>
                  <a:spLocks noChangeShapeType="1"/>
                </p:cNvSpPr>
                <p:nvPr/>
              </p:nvSpPr>
              <p:spPr bwMode="auto">
                <a:xfrm>
                  <a:off x="7508875" y="1952625"/>
                  <a:ext cx="568325" cy="0"/>
                </a:xfrm>
                <a:prstGeom prst="line">
                  <a:avLst/>
                </a:prstGeom>
                <a:noFill/>
                <a:ln w="28575">
                  <a:solidFill>
                    <a:schemeClr val="tx1"/>
                  </a:solidFill>
                  <a:round/>
                  <a:headEnd/>
                  <a:tailEnd/>
                </a:ln>
              </p:spPr>
              <p:txBody>
                <a:bodyPr/>
                <a:lstStyle/>
                <a:p>
                  <a:endParaRPr lang="es-ES_tradnl"/>
                </a:p>
              </p:txBody>
            </p:sp>
            <p:sp>
              <p:nvSpPr>
                <p:cNvPr id="163858" name="Line 28"/>
                <p:cNvSpPr>
                  <a:spLocks noChangeShapeType="1"/>
                </p:cNvSpPr>
                <p:nvPr/>
              </p:nvSpPr>
              <p:spPr bwMode="auto">
                <a:xfrm>
                  <a:off x="7508875" y="495300"/>
                  <a:ext cx="568325" cy="0"/>
                </a:xfrm>
                <a:prstGeom prst="line">
                  <a:avLst/>
                </a:prstGeom>
                <a:noFill/>
                <a:ln w="28575">
                  <a:solidFill>
                    <a:schemeClr val="tx1"/>
                  </a:solidFill>
                  <a:round/>
                  <a:headEnd/>
                  <a:tailEnd/>
                </a:ln>
              </p:spPr>
              <p:txBody>
                <a:bodyPr/>
                <a:lstStyle/>
                <a:p>
                  <a:endParaRPr lang="es-ES_tradnl"/>
                </a:p>
              </p:txBody>
            </p:sp>
            <p:sp>
              <p:nvSpPr>
                <p:cNvPr id="163859" name="Rectangle 31"/>
                <p:cNvSpPr>
                  <a:spLocks noChangeArrowheads="1"/>
                </p:cNvSpPr>
                <p:nvPr/>
              </p:nvSpPr>
              <p:spPr bwMode="auto">
                <a:xfrm>
                  <a:off x="7508875" y="469900"/>
                  <a:ext cx="569913" cy="720725"/>
                </a:xfrm>
                <a:prstGeom prst="rect">
                  <a:avLst/>
                </a:prstGeom>
                <a:solidFill>
                  <a:srgbClr val="C00000"/>
                </a:solidFill>
                <a:ln w="9525">
                  <a:solidFill>
                    <a:schemeClr val="tx1"/>
                  </a:solidFill>
                  <a:miter lim="800000"/>
                  <a:headEnd/>
                  <a:tailEnd/>
                </a:ln>
              </p:spPr>
              <p:txBody>
                <a:bodyPr wrap="none" anchor="ctr"/>
                <a:lstStyle/>
                <a:p>
                  <a:endParaRPr lang="es-ES_tradnl" sz="1800"/>
                </a:p>
              </p:txBody>
            </p:sp>
            <p:grpSp>
              <p:nvGrpSpPr>
                <p:cNvPr id="163860" name="Group 32"/>
                <p:cNvGrpSpPr>
                  <a:grpSpLocks/>
                </p:cNvGrpSpPr>
                <p:nvPr/>
              </p:nvGrpSpPr>
              <p:grpSpPr bwMode="auto">
                <a:xfrm>
                  <a:off x="7605713" y="569913"/>
                  <a:ext cx="411162" cy="557212"/>
                  <a:chOff x="2562" y="1298"/>
                  <a:chExt cx="273" cy="363"/>
                </a:xfrm>
              </p:grpSpPr>
              <p:sp>
                <p:nvSpPr>
                  <p:cNvPr id="163863"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63864"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63865"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63866"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63867" name="Line 37"/>
                  <p:cNvSpPr>
                    <a:spLocks noChangeShapeType="1"/>
                  </p:cNvSpPr>
                  <p:nvPr/>
                </p:nvSpPr>
                <p:spPr bwMode="auto">
                  <a:xfrm>
                    <a:off x="2562" y="1480"/>
                    <a:ext cx="273" cy="0"/>
                  </a:xfrm>
                  <a:prstGeom prst="line">
                    <a:avLst/>
                  </a:prstGeom>
                  <a:noFill/>
                  <a:ln w="12700">
                    <a:solidFill>
                      <a:schemeClr val="tx1"/>
                    </a:solidFill>
                    <a:round/>
                    <a:headEnd/>
                    <a:tailEnd/>
                  </a:ln>
                </p:spPr>
                <p:txBody>
                  <a:bodyPr/>
                  <a:lstStyle/>
                  <a:p>
                    <a:endParaRPr lang="es-ES_tradnl"/>
                  </a:p>
                </p:txBody>
              </p:sp>
              <p:sp>
                <p:nvSpPr>
                  <p:cNvPr id="163868"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63869"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63870"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63871"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63861" name="Rectangle 43"/>
                <p:cNvSpPr>
                  <a:spLocks noChangeArrowheads="1"/>
                </p:cNvSpPr>
                <p:nvPr/>
              </p:nvSpPr>
              <p:spPr bwMode="auto">
                <a:xfrm>
                  <a:off x="7458075" y="14286"/>
                  <a:ext cx="669925" cy="1270710"/>
                </a:xfrm>
                <a:prstGeom prst="rect">
                  <a:avLst/>
                </a:prstGeom>
                <a:solidFill>
                  <a:srgbClr val="969696"/>
                </a:solidFill>
                <a:ln w="9525">
                  <a:solidFill>
                    <a:schemeClr val="tx1"/>
                  </a:solidFill>
                  <a:miter lim="800000"/>
                  <a:headEnd/>
                  <a:tailEnd/>
                </a:ln>
              </p:spPr>
              <p:txBody>
                <a:bodyPr wrap="none" anchor="ctr"/>
                <a:lstStyle/>
                <a:p>
                  <a:endParaRPr lang="es-ES_tradnl" sz="1800"/>
                </a:p>
              </p:txBody>
            </p:sp>
            <p:sp>
              <p:nvSpPr>
                <p:cNvPr id="163862" name="Text Box 32"/>
                <p:cNvSpPr txBox="1">
                  <a:spLocks noChangeArrowheads="1"/>
                </p:cNvSpPr>
                <p:nvPr/>
              </p:nvSpPr>
              <p:spPr bwMode="auto">
                <a:xfrm>
                  <a:off x="8113713" y="1770542"/>
                  <a:ext cx="817562" cy="347126"/>
                </a:xfrm>
                <a:prstGeom prst="rect">
                  <a:avLst/>
                </a:prstGeom>
                <a:noFill/>
                <a:ln w="9525">
                  <a:noFill/>
                  <a:miter lim="800000"/>
                  <a:headEnd/>
                  <a:tailEnd/>
                </a:ln>
              </p:spPr>
              <p:txBody>
                <a:bodyPr>
                  <a:spAutoFit/>
                </a:bodyPr>
                <a:lstStyle/>
                <a:p>
                  <a:pPr>
                    <a:spcBef>
                      <a:spcPct val="50000"/>
                    </a:spcBef>
                  </a:pPr>
                  <a:r>
                    <a:rPr lang="es-ES" sz="1800">
                      <a:latin typeface="Arial" charset="0"/>
                    </a:rPr>
                    <a:t>20</a:t>
                  </a:r>
                </a:p>
              </p:txBody>
            </p:sp>
          </p:grpSp>
          <p:sp>
            <p:nvSpPr>
              <p:cNvPr id="11" name="10 Elipse"/>
              <p:cNvSpPr/>
              <p:nvPr/>
            </p:nvSpPr>
            <p:spPr>
              <a:xfrm rot="10800000">
                <a:off x="1838502" y="1212822"/>
                <a:ext cx="2962596" cy="2962657"/>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63845" name="44 Grupo"/>
            <p:cNvGrpSpPr>
              <a:grpSpLocks/>
            </p:cNvGrpSpPr>
            <p:nvPr/>
          </p:nvGrpSpPr>
          <p:grpSpPr bwMode="auto">
            <a:xfrm>
              <a:off x="4478522" y="1206818"/>
              <a:ext cx="812800" cy="307975"/>
              <a:chOff x="6903720" y="1711774"/>
              <a:chExt cx="720090" cy="286283"/>
            </a:xfrm>
          </p:grpSpPr>
          <p:sp>
            <p:nvSpPr>
              <p:cNvPr id="163846" name="49 CuadroTexto"/>
              <p:cNvSpPr txBox="1">
                <a:spLocks noChangeArrowheads="1"/>
              </p:cNvSpPr>
              <p:nvPr/>
            </p:nvSpPr>
            <p:spPr bwMode="auto">
              <a:xfrm>
                <a:off x="6903720" y="1711774"/>
                <a:ext cx="457200" cy="286283"/>
              </a:xfrm>
              <a:prstGeom prst="rect">
                <a:avLst/>
              </a:prstGeom>
              <a:noFill/>
              <a:ln w="9525">
                <a:noFill/>
                <a:miter lim="800000"/>
                <a:headEnd/>
                <a:tailEnd/>
              </a:ln>
            </p:spPr>
            <p:txBody>
              <a:bodyPr>
                <a:spAutoFit/>
              </a:bodyPr>
              <a:lstStyle/>
              <a:p>
                <a:r>
                  <a:rPr lang="es-ES_tradnl" sz="1400"/>
                  <a:t>   29</a:t>
                </a:r>
              </a:p>
            </p:txBody>
          </p:sp>
          <p:cxnSp>
            <p:nvCxnSpPr>
              <p:cNvPr id="163847" name="50 Conector recto de flecha"/>
              <p:cNvCxnSpPr>
                <a:cxnSpLocks noChangeShapeType="1"/>
              </p:cNvCxnSpPr>
              <p:nvPr/>
            </p:nvCxnSpPr>
            <p:spPr bwMode="auto">
              <a:xfrm>
                <a:off x="7280910" y="1860365"/>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1274763"/>
            <a:ext cx="7772400" cy="3948112"/>
          </a:xfrm>
          <a:solidFill>
            <a:schemeClr val="bg1"/>
          </a:solidFill>
          <a:ln w="28575">
            <a:solidFill>
              <a:schemeClr val="tx1"/>
            </a:solidFill>
          </a:ln>
        </p:spPr>
        <p:txBody>
          <a:bodyPr/>
          <a:lstStyle/>
          <a:p>
            <a:pPr eaLnBrk="1" hangingPunct="1"/>
            <a:r>
              <a:rPr lang="es-ES" sz="6600" b="1" smtClean="0">
                <a:solidFill>
                  <a:schemeClr val="accent2"/>
                </a:solidFill>
                <a:latin typeface="Calibri" pitchFamily="34" charset="0"/>
              </a:rPr>
              <a:t>VERIFICACIÓN DE LA EXISTENCIA DEL EMPUJE</a:t>
            </a:r>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graphicFrame>
        <p:nvGraphicFramePr>
          <p:cNvPr id="26688" name="Group 64"/>
          <p:cNvGraphicFramePr>
            <a:graphicFrameLocks noGrp="1"/>
          </p:cNvGraphicFramePr>
          <p:nvPr/>
        </p:nvGraphicFramePr>
        <p:xfrm>
          <a:off x="217488" y="1336675"/>
          <a:ext cx="8610600" cy="5268913"/>
        </p:xfrm>
        <a:graphic>
          <a:graphicData uri="http://schemas.openxmlformats.org/drawingml/2006/table">
            <a:tbl>
              <a:tblPr/>
              <a:tblGrid>
                <a:gridCol w="1565275"/>
                <a:gridCol w="1879600"/>
                <a:gridCol w="1720850"/>
                <a:gridCol w="1879600"/>
                <a:gridCol w="1565275"/>
              </a:tblGrid>
              <a:tr h="525843">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Peso en el aire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endParaRPr kumimoji="0" lang="es-ES" sz="2800" b="0" i="0" u="none" strike="noStrike" cap="none" normalizeH="0" baseline="0" dirty="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Líquido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s-ES_tradnl"/>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Peso en el líquido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Empuje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i="0" u="none" strike="noStrike" cap="none" normalizeH="0" baseline="0" smtClean="0">
                          <a:ln>
                            <a:noFill/>
                          </a:ln>
                          <a:solidFill>
                            <a:schemeClr val="tx1"/>
                          </a:solidFill>
                          <a:effectLst/>
                          <a:latin typeface="Times New Roman" pitchFamily="18" charset="0"/>
                        </a:rPr>
                        <a:t>(pondios)</a:t>
                      </a:r>
                      <a:endParaRPr kumimoji="0" lang="es-ES" sz="2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685800">
                <a:tc v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Tipo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Densidad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(g/cm</a:t>
                      </a:r>
                      <a:r>
                        <a:rPr kumimoji="0" lang="es-ES" sz="2000" b="0" i="0" u="none" strike="noStrike" cap="none" normalizeH="0" baseline="30000" dirty="0" smtClean="0">
                          <a:ln>
                            <a:noFill/>
                          </a:ln>
                          <a:solidFill>
                            <a:schemeClr val="tx1"/>
                          </a:solidFill>
                          <a:effectLst/>
                          <a:latin typeface="Times New Roman" pitchFamily="18" charset="0"/>
                        </a:rPr>
                        <a:t>3</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vMerge="1">
                  <a:txBody>
                    <a:bodyPr/>
                    <a:lstStyle/>
                    <a:p>
                      <a:endParaRPr lang="es-ES_tradnl"/>
                    </a:p>
                  </a:txBody>
                  <a:tcPr/>
                </a:tc>
                <a:tc vMerge="1">
                  <a:txBody>
                    <a:bodyPr/>
                    <a:lstStyle/>
                    <a:p>
                      <a:endParaRPr lang="es-ES_tradnl"/>
                    </a:p>
                  </a:txBody>
                  <a:tcPr/>
                </a:tc>
              </a:tr>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51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Éter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0.72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37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51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Gasolina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0.76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36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51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Alcohol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 agua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0.94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33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18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646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51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Agua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1.00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19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899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51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Solución salina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1.16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22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r>
            </a:tbl>
          </a:graphicData>
        </a:graphic>
      </p:graphicFrame>
      <p:sp>
        <p:nvSpPr>
          <p:cNvPr id="26675" name="Rectangle 51"/>
          <p:cNvSpPr>
            <a:spLocks noChangeArrowheads="1"/>
          </p:cNvSpPr>
          <p:nvPr/>
        </p:nvSpPr>
        <p:spPr bwMode="auto">
          <a:xfrm>
            <a:off x="3746500" y="2824163"/>
            <a:ext cx="1546225" cy="506412"/>
          </a:xfrm>
          <a:prstGeom prst="rect">
            <a:avLst/>
          </a:prstGeom>
          <a:solidFill>
            <a:srgbClr val="B3FFFF"/>
          </a:solidFill>
          <a:ln w="9525">
            <a:noFill/>
            <a:miter lim="800000"/>
            <a:headEnd/>
            <a:tailEnd/>
          </a:ln>
        </p:spPr>
        <p:txBody>
          <a:bodyPr wrap="none" anchor="ctr"/>
          <a:lstStyle/>
          <a:p>
            <a:endParaRPr lang="es-ES_tradnl"/>
          </a:p>
        </p:txBody>
      </p:sp>
      <p:sp>
        <p:nvSpPr>
          <p:cNvPr id="26677" name="Rectangle 53"/>
          <p:cNvSpPr>
            <a:spLocks noChangeArrowheads="1"/>
          </p:cNvSpPr>
          <p:nvPr/>
        </p:nvSpPr>
        <p:spPr bwMode="auto">
          <a:xfrm>
            <a:off x="7318375" y="2838450"/>
            <a:ext cx="1397000" cy="493713"/>
          </a:xfrm>
          <a:prstGeom prst="rect">
            <a:avLst/>
          </a:prstGeom>
          <a:solidFill>
            <a:srgbClr val="B3FFFF"/>
          </a:solidFill>
          <a:ln w="9525">
            <a:noFill/>
            <a:miter lim="800000"/>
            <a:headEnd/>
            <a:tailEnd/>
          </a:ln>
        </p:spPr>
        <p:txBody>
          <a:bodyPr wrap="none" anchor="ctr"/>
          <a:lstStyle/>
          <a:p>
            <a:endParaRPr lang="es-ES_tradnl"/>
          </a:p>
        </p:txBody>
      </p:sp>
      <p:sp>
        <p:nvSpPr>
          <p:cNvPr id="26679" name="Rectangle 55"/>
          <p:cNvSpPr>
            <a:spLocks noChangeArrowheads="1"/>
          </p:cNvSpPr>
          <p:nvPr/>
        </p:nvSpPr>
        <p:spPr bwMode="auto">
          <a:xfrm>
            <a:off x="520700" y="2836863"/>
            <a:ext cx="1063625" cy="495300"/>
          </a:xfrm>
          <a:prstGeom prst="rect">
            <a:avLst/>
          </a:prstGeom>
          <a:solidFill>
            <a:schemeClr val="bg1"/>
          </a:solidFill>
          <a:ln w="9525">
            <a:noFill/>
            <a:miter lim="800000"/>
            <a:headEnd/>
            <a:tailEnd/>
          </a:ln>
        </p:spPr>
        <p:txBody>
          <a:bodyPr wrap="none" anchor="ctr"/>
          <a:lstStyle/>
          <a:p>
            <a:endParaRPr lang="es-ES_tradnl"/>
          </a:p>
        </p:txBody>
      </p:sp>
      <p:sp>
        <p:nvSpPr>
          <p:cNvPr id="26681" name="Rectangle 57"/>
          <p:cNvSpPr>
            <a:spLocks noChangeArrowheads="1"/>
          </p:cNvSpPr>
          <p:nvPr/>
        </p:nvSpPr>
        <p:spPr bwMode="auto">
          <a:xfrm>
            <a:off x="5784850" y="2836863"/>
            <a:ext cx="1063625" cy="493712"/>
          </a:xfrm>
          <a:prstGeom prst="rect">
            <a:avLst/>
          </a:prstGeom>
          <a:solidFill>
            <a:schemeClr val="bg1"/>
          </a:solidFill>
          <a:ln w="9525">
            <a:noFill/>
            <a:miter lim="800000"/>
            <a:headEnd/>
            <a:tailEnd/>
          </a:ln>
        </p:spPr>
        <p:txBody>
          <a:bodyPr wrap="none" anchor="ctr"/>
          <a:lstStyle/>
          <a:p>
            <a:endParaRPr lang="es-ES_tradnl"/>
          </a:p>
        </p:txBody>
      </p:sp>
      <p:sp>
        <p:nvSpPr>
          <p:cNvPr id="26689" name="Rectangle 65"/>
          <p:cNvSpPr>
            <a:spLocks noChangeArrowheads="1"/>
          </p:cNvSpPr>
          <p:nvPr/>
        </p:nvSpPr>
        <p:spPr bwMode="auto">
          <a:xfrm>
            <a:off x="2151063" y="2836863"/>
            <a:ext cx="1063625" cy="493712"/>
          </a:xfrm>
          <a:prstGeom prst="rect">
            <a:avLst/>
          </a:prstGeom>
          <a:solidFill>
            <a:schemeClr val="bg1"/>
          </a:solidFill>
          <a:ln w="9525">
            <a:noFill/>
            <a:miter lim="800000"/>
            <a:headEnd/>
            <a:tailEnd/>
          </a:ln>
        </p:spPr>
        <p:txBody>
          <a:bodyPr wrap="none" anchor="ctr"/>
          <a:lstStyle/>
          <a:p>
            <a:endParaRPr lang="es-ES_tradnl"/>
          </a:p>
        </p:txBody>
      </p:sp>
      <p:sp>
        <p:nvSpPr>
          <p:cNvPr id="26690" name="Rectangle 66"/>
          <p:cNvSpPr>
            <a:spLocks noChangeArrowheads="1"/>
          </p:cNvSpPr>
          <p:nvPr/>
        </p:nvSpPr>
        <p:spPr bwMode="auto">
          <a:xfrm>
            <a:off x="3746500" y="3454400"/>
            <a:ext cx="1546225" cy="506413"/>
          </a:xfrm>
          <a:prstGeom prst="rect">
            <a:avLst/>
          </a:prstGeom>
          <a:solidFill>
            <a:srgbClr val="B3FFFF"/>
          </a:solidFill>
          <a:ln w="9525">
            <a:noFill/>
            <a:miter lim="800000"/>
            <a:headEnd/>
            <a:tailEnd/>
          </a:ln>
        </p:spPr>
        <p:txBody>
          <a:bodyPr wrap="none" anchor="ctr"/>
          <a:lstStyle/>
          <a:p>
            <a:endParaRPr lang="es-ES_tradnl"/>
          </a:p>
        </p:txBody>
      </p:sp>
      <p:sp>
        <p:nvSpPr>
          <p:cNvPr id="26691" name="Rectangle 67"/>
          <p:cNvSpPr>
            <a:spLocks noChangeArrowheads="1"/>
          </p:cNvSpPr>
          <p:nvPr/>
        </p:nvSpPr>
        <p:spPr bwMode="auto">
          <a:xfrm>
            <a:off x="7318375" y="3468688"/>
            <a:ext cx="1397000" cy="493712"/>
          </a:xfrm>
          <a:prstGeom prst="rect">
            <a:avLst/>
          </a:prstGeom>
          <a:solidFill>
            <a:srgbClr val="B3FFFF"/>
          </a:solidFill>
          <a:ln w="9525">
            <a:noFill/>
            <a:miter lim="800000"/>
            <a:headEnd/>
            <a:tailEnd/>
          </a:ln>
        </p:spPr>
        <p:txBody>
          <a:bodyPr wrap="none" anchor="ctr"/>
          <a:lstStyle/>
          <a:p>
            <a:endParaRPr lang="es-ES_tradnl"/>
          </a:p>
        </p:txBody>
      </p:sp>
      <p:sp>
        <p:nvSpPr>
          <p:cNvPr id="26692" name="Rectangle 68"/>
          <p:cNvSpPr>
            <a:spLocks noChangeArrowheads="1"/>
          </p:cNvSpPr>
          <p:nvPr/>
        </p:nvSpPr>
        <p:spPr bwMode="auto">
          <a:xfrm>
            <a:off x="520700" y="3467100"/>
            <a:ext cx="1063625" cy="495300"/>
          </a:xfrm>
          <a:prstGeom prst="rect">
            <a:avLst/>
          </a:prstGeom>
          <a:solidFill>
            <a:schemeClr val="bg1"/>
          </a:solidFill>
          <a:ln w="9525">
            <a:noFill/>
            <a:miter lim="800000"/>
            <a:headEnd/>
            <a:tailEnd/>
          </a:ln>
        </p:spPr>
        <p:txBody>
          <a:bodyPr wrap="none" anchor="ctr"/>
          <a:lstStyle/>
          <a:p>
            <a:endParaRPr lang="es-ES_tradnl"/>
          </a:p>
        </p:txBody>
      </p:sp>
      <p:sp>
        <p:nvSpPr>
          <p:cNvPr id="26693" name="Rectangle 69"/>
          <p:cNvSpPr>
            <a:spLocks noChangeArrowheads="1"/>
          </p:cNvSpPr>
          <p:nvPr/>
        </p:nvSpPr>
        <p:spPr bwMode="auto">
          <a:xfrm>
            <a:off x="5784850" y="3467100"/>
            <a:ext cx="1063625" cy="493713"/>
          </a:xfrm>
          <a:prstGeom prst="rect">
            <a:avLst/>
          </a:prstGeom>
          <a:solidFill>
            <a:schemeClr val="bg1"/>
          </a:solidFill>
          <a:ln w="9525">
            <a:noFill/>
            <a:miter lim="800000"/>
            <a:headEnd/>
            <a:tailEnd/>
          </a:ln>
        </p:spPr>
        <p:txBody>
          <a:bodyPr wrap="none" anchor="ctr"/>
          <a:lstStyle/>
          <a:p>
            <a:endParaRPr lang="es-ES_tradnl"/>
          </a:p>
        </p:txBody>
      </p:sp>
      <p:sp>
        <p:nvSpPr>
          <p:cNvPr id="26694" name="Rectangle 70"/>
          <p:cNvSpPr>
            <a:spLocks noChangeArrowheads="1"/>
          </p:cNvSpPr>
          <p:nvPr/>
        </p:nvSpPr>
        <p:spPr bwMode="auto">
          <a:xfrm>
            <a:off x="2065338" y="3467100"/>
            <a:ext cx="1333500" cy="493713"/>
          </a:xfrm>
          <a:prstGeom prst="rect">
            <a:avLst/>
          </a:prstGeom>
          <a:solidFill>
            <a:schemeClr val="bg1"/>
          </a:solidFill>
          <a:ln w="9525">
            <a:noFill/>
            <a:miter lim="800000"/>
            <a:headEnd/>
            <a:tailEnd/>
          </a:ln>
        </p:spPr>
        <p:txBody>
          <a:bodyPr wrap="none" anchor="ctr"/>
          <a:lstStyle/>
          <a:p>
            <a:endParaRPr lang="es-ES_tradnl"/>
          </a:p>
        </p:txBody>
      </p:sp>
      <p:sp>
        <p:nvSpPr>
          <p:cNvPr id="26695" name="Rectangle 71"/>
          <p:cNvSpPr>
            <a:spLocks noChangeArrowheads="1"/>
          </p:cNvSpPr>
          <p:nvPr/>
        </p:nvSpPr>
        <p:spPr bwMode="auto">
          <a:xfrm>
            <a:off x="3746500" y="4283075"/>
            <a:ext cx="1546225" cy="506413"/>
          </a:xfrm>
          <a:prstGeom prst="rect">
            <a:avLst/>
          </a:prstGeom>
          <a:solidFill>
            <a:srgbClr val="B3FFFF"/>
          </a:solidFill>
          <a:ln w="9525">
            <a:noFill/>
            <a:miter lim="800000"/>
            <a:headEnd/>
            <a:tailEnd/>
          </a:ln>
        </p:spPr>
        <p:txBody>
          <a:bodyPr wrap="none" anchor="ctr"/>
          <a:lstStyle/>
          <a:p>
            <a:endParaRPr lang="es-ES_tradnl"/>
          </a:p>
        </p:txBody>
      </p:sp>
      <p:sp>
        <p:nvSpPr>
          <p:cNvPr id="26696" name="Rectangle 72"/>
          <p:cNvSpPr>
            <a:spLocks noChangeArrowheads="1"/>
          </p:cNvSpPr>
          <p:nvPr/>
        </p:nvSpPr>
        <p:spPr bwMode="auto">
          <a:xfrm>
            <a:off x="7318375" y="4297363"/>
            <a:ext cx="1397000" cy="493712"/>
          </a:xfrm>
          <a:prstGeom prst="rect">
            <a:avLst/>
          </a:prstGeom>
          <a:solidFill>
            <a:srgbClr val="B3FFFF"/>
          </a:solidFill>
          <a:ln w="9525">
            <a:noFill/>
            <a:miter lim="800000"/>
            <a:headEnd/>
            <a:tailEnd/>
          </a:ln>
        </p:spPr>
        <p:txBody>
          <a:bodyPr wrap="none" anchor="ctr"/>
          <a:lstStyle/>
          <a:p>
            <a:endParaRPr lang="es-ES_tradnl"/>
          </a:p>
        </p:txBody>
      </p:sp>
      <p:sp>
        <p:nvSpPr>
          <p:cNvPr id="26697" name="Rectangle 73"/>
          <p:cNvSpPr>
            <a:spLocks noChangeArrowheads="1"/>
          </p:cNvSpPr>
          <p:nvPr/>
        </p:nvSpPr>
        <p:spPr bwMode="auto">
          <a:xfrm>
            <a:off x="520700" y="4295775"/>
            <a:ext cx="1063625" cy="495300"/>
          </a:xfrm>
          <a:prstGeom prst="rect">
            <a:avLst/>
          </a:prstGeom>
          <a:solidFill>
            <a:schemeClr val="bg1"/>
          </a:solidFill>
          <a:ln w="9525">
            <a:noFill/>
            <a:miter lim="800000"/>
            <a:headEnd/>
            <a:tailEnd/>
          </a:ln>
        </p:spPr>
        <p:txBody>
          <a:bodyPr wrap="none" anchor="ctr"/>
          <a:lstStyle/>
          <a:p>
            <a:endParaRPr lang="es-ES_tradnl"/>
          </a:p>
        </p:txBody>
      </p:sp>
      <p:sp>
        <p:nvSpPr>
          <p:cNvPr id="26698" name="Rectangle 74"/>
          <p:cNvSpPr>
            <a:spLocks noChangeArrowheads="1"/>
          </p:cNvSpPr>
          <p:nvPr/>
        </p:nvSpPr>
        <p:spPr bwMode="auto">
          <a:xfrm>
            <a:off x="5784850" y="4295775"/>
            <a:ext cx="1063625" cy="493713"/>
          </a:xfrm>
          <a:prstGeom prst="rect">
            <a:avLst/>
          </a:prstGeom>
          <a:solidFill>
            <a:schemeClr val="bg1"/>
          </a:solidFill>
          <a:ln w="9525">
            <a:noFill/>
            <a:miter lim="800000"/>
            <a:headEnd/>
            <a:tailEnd/>
          </a:ln>
        </p:spPr>
        <p:txBody>
          <a:bodyPr wrap="none" anchor="ctr"/>
          <a:lstStyle/>
          <a:p>
            <a:endParaRPr lang="es-ES_tradnl"/>
          </a:p>
        </p:txBody>
      </p:sp>
      <p:sp>
        <p:nvSpPr>
          <p:cNvPr id="26699" name="Rectangle 75"/>
          <p:cNvSpPr>
            <a:spLocks noChangeArrowheads="1"/>
          </p:cNvSpPr>
          <p:nvPr/>
        </p:nvSpPr>
        <p:spPr bwMode="auto">
          <a:xfrm>
            <a:off x="2151063" y="4097338"/>
            <a:ext cx="1162050" cy="914400"/>
          </a:xfrm>
          <a:prstGeom prst="rect">
            <a:avLst/>
          </a:prstGeom>
          <a:solidFill>
            <a:schemeClr val="bg1"/>
          </a:solidFill>
          <a:ln w="9525">
            <a:noFill/>
            <a:miter lim="800000"/>
            <a:headEnd/>
            <a:tailEnd/>
          </a:ln>
        </p:spPr>
        <p:txBody>
          <a:bodyPr wrap="none" anchor="ctr"/>
          <a:lstStyle/>
          <a:p>
            <a:endParaRPr lang="es-ES_tradnl"/>
          </a:p>
        </p:txBody>
      </p:sp>
      <p:sp>
        <p:nvSpPr>
          <p:cNvPr id="26700" name="Rectangle 76"/>
          <p:cNvSpPr>
            <a:spLocks noChangeArrowheads="1"/>
          </p:cNvSpPr>
          <p:nvPr/>
        </p:nvSpPr>
        <p:spPr bwMode="auto">
          <a:xfrm>
            <a:off x="3746500" y="5137150"/>
            <a:ext cx="1546225" cy="506413"/>
          </a:xfrm>
          <a:prstGeom prst="rect">
            <a:avLst/>
          </a:prstGeom>
          <a:solidFill>
            <a:srgbClr val="B3FFFF"/>
          </a:solidFill>
          <a:ln w="9525">
            <a:noFill/>
            <a:miter lim="800000"/>
            <a:headEnd/>
            <a:tailEnd/>
          </a:ln>
        </p:spPr>
        <p:txBody>
          <a:bodyPr wrap="none" anchor="ctr"/>
          <a:lstStyle/>
          <a:p>
            <a:endParaRPr lang="es-ES_tradnl"/>
          </a:p>
        </p:txBody>
      </p:sp>
      <p:sp>
        <p:nvSpPr>
          <p:cNvPr id="26701" name="Rectangle 77"/>
          <p:cNvSpPr>
            <a:spLocks noChangeArrowheads="1"/>
          </p:cNvSpPr>
          <p:nvPr/>
        </p:nvSpPr>
        <p:spPr bwMode="auto">
          <a:xfrm>
            <a:off x="7318375" y="5151438"/>
            <a:ext cx="1397000" cy="493712"/>
          </a:xfrm>
          <a:prstGeom prst="rect">
            <a:avLst/>
          </a:prstGeom>
          <a:solidFill>
            <a:srgbClr val="B3FFFF"/>
          </a:solidFill>
          <a:ln w="9525">
            <a:noFill/>
            <a:miter lim="800000"/>
            <a:headEnd/>
            <a:tailEnd/>
          </a:ln>
        </p:spPr>
        <p:txBody>
          <a:bodyPr wrap="none" anchor="ctr"/>
          <a:lstStyle/>
          <a:p>
            <a:endParaRPr lang="es-ES_tradnl"/>
          </a:p>
        </p:txBody>
      </p:sp>
      <p:sp>
        <p:nvSpPr>
          <p:cNvPr id="26702" name="Rectangle 78"/>
          <p:cNvSpPr>
            <a:spLocks noChangeArrowheads="1"/>
          </p:cNvSpPr>
          <p:nvPr/>
        </p:nvSpPr>
        <p:spPr bwMode="auto">
          <a:xfrm>
            <a:off x="520700" y="5149850"/>
            <a:ext cx="1063625" cy="495300"/>
          </a:xfrm>
          <a:prstGeom prst="rect">
            <a:avLst/>
          </a:prstGeom>
          <a:solidFill>
            <a:schemeClr val="bg1"/>
          </a:solidFill>
          <a:ln w="9525">
            <a:noFill/>
            <a:miter lim="800000"/>
            <a:headEnd/>
            <a:tailEnd/>
          </a:ln>
        </p:spPr>
        <p:txBody>
          <a:bodyPr wrap="none" anchor="ctr"/>
          <a:lstStyle/>
          <a:p>
            <a:endParaRPr lang="es-ES_tradnl"/>
          </a:p>
        </p:txBody>
      </p:sp>
      <p:sp>
        <p:nvSpPr>
          <p:cNvPr id="26703" name="Rectangle 79"/>
          <p:cNvSpPr>
            <a:spLocks noChangeArrowheads="1"/>
          </p:cNvSpPr>
          <p:nvPr/>
        </p:nvSpPr>
        <p:spPr bwMode="auto">
          <a:xfrm>
            <a:off x="5784850" y="5149850"/>
            <a:ext cx="1063625" cy="493713"/>
          </a:xfrm>
          <a:prstGeom prst="rect">
            <a:avLst/>
          </a:prstGeom>
          <a:solidFill>
            <a:schemeClr val="bg1"/>
          </a:solidFill>
          <a:ln w="9525">
            <a:noFill/>
            <a:miter lim="800000"/>
            <a:headEnd/>
            <a:tailEnd/>
          </a:ln>
        </p:spPr>
        <p:txBody>
          <a:bodyPr wrap="none" anchor="ctr"/>
          <a:lstStyle/>
          <a:p>
            <a:endParaRPr lang="es-ES_tradnl"/>
          </a:p>
        </p:txBody>
      </p:sp>
      <p:sp>
        <p:nvSpPr>
          <p:cNvPr id="26704" name="Rectangle 80"/>
          <p:cNvSpPr>
            <a:spLocks noChangeArrowheads="1"/>
          </p:cNvSpPr>
          <p:nvPr/>
        </p:nvSpPr>
        <p:spPr bwMode="auto">
          <a:xfrm>
            <a:off x="2151063" y="5149850"/>
            <a:ext cx="1063625" cy="493713"/>
          </a:xfrm>
          <a:prstGeom prst="rect">
            <a:avLst/>
          </a:prstGeom>
          <a:solidFill>
            <a:schemeClr val="bg1"/>
          </a:solidFill>
          <a:ln w="9525">
            <a:noFill/>
            <a:miter lim="800000"/>
            <a:headEnd/>
            <a:tailEnd/>
          </a:ln>
        </p:spPr>
        <p:txBody>
          <a:bodyPr wrap="none" anchor="ctr"/>
          <a:lstStyle/>
          <a:p>
            <a:endParaRPr lang="es-ES_tradnl"/>
          </a:p>
        </p:txBody>
      </p:sp>
      <p:sp>
        <p:nvSpPr>
          <p:cNvPr id="26705" name="Rectangle 81"/>
          <p:cNvSpPr>
            <a:spLocks noChangeArrowheads="1"/>
          </p:cNvSpPr>
          <p:nvPr/>
        </p:nvSpPr>
        <p:spPr bwMode="auto">
          <a:xfrm>
            <a:off x="3746500" y="5927725"/>
            <a:ext cx="1546225" cy="506413"/>
          </a:xfrm>
          <a:prstGeom prst="rect">
            <a:avLst/>
          </a:prstGeom>
          <a:solidFill>
            <a:srgbClr val="B3FFFF"/>
          </a:solidFill>
          <a:ln w="9525">
            <a:noFill/>
            <a:miter lim="800000"/>
            <a:headEnd/>
            <a:tailEnd/>
          </a:ln>
        </p:spPr>
        <p:txBody>
          <a:bodyPr wrap="none" anchor="ctr"/>
          <a:lstStyle/>
          <a:p>
            <a:endParaRPr lang="es-ES_tradnl"/>
          </a:p>
        </p:txBody>
      </p:sp>
      <p:sp>
        <p:nvSpPr>
          <p:cNvPr id="26706" name="Rectangle 82"/>
          <p:cNvSpPr>
            <a:spLocks noChangeArrowheads="1"/>
          </p:cNvSpPr>
          <p:nvPr/>
        </p:nvSpPr>
        <p:spPr bwMode="auto">
          <a:xfrm>
            <a:off x="7318375" y="5942013"/>
            <a:ext cx="1397000" cy="493712"/>
          </a:xfrm>
          <a:prstGeom prst="rect">
            <a:avLst/>
          </a:prstGeom>
          <a:solidFill>
            <a:srgbClr val="B3FFFF"/>
          </a:solidFill>
          <a:ln w="9525">
            <a:noFill/>
            <a:miter lim="800000"/>
            <a:headEnd/>
            <a:tailEnd/>
          </a:ln>
        </p:spPr>
        <p:txBody>
          <a:bodyPr wrap="none" anchor="ctr"/>
          <a:lstStyle/>
          <a:p>
            <a:endParaRPr lang="es-ES_tradnl"/>
          </a:p>
        </p:txBody>
      </p:sp>
      <p:sp>
        <p:nvSpPr>
          <p:cNvPr id="26707" name="Rectangle 83"/>
          <p:cNvSpPr>
            <a:spLocks noChangeArrowheads="1"/>
          </p:cNvSpPr>
          <p:nvPr/>
        </p:nvSpPr>
        <p:spPr bwMode="auto">
          <a:xfrm>
            <a:off x="520700" y="5940425"/>
            <a:ext cx="1063625" cy="495300"/>
          </a:xfrm>
          <a:prstGeom prst="rect">
            <a:avLst/>
          </a:prstGeom>
          <a:solidFill>
            <a:schemeClr val="bg1"/>
          </a:solidFill>
          <a:ln w="9525">
            <a:noFill/>
            <a:miter lim="800000"/>
            <a:headEnd/>
            <a:tailEnd/>
          </a:ln>
        </p:spPr>
        <p:txBody>
          <a:bodyPr wrap="none" anchor="ctr"/>
          <a:lstStyle/>
          <a:p>
            <a:endParaRPr lang="es-ES_tradnl"/>
          </a:p>
        </p:txBody>
      </p:sp>
      <p:sp>
        <p:nvSpPr>
          <p:cNvPr id="26708" name="Rectangle 84"/>
          <p:cNvSpPr>
            <a:spLocks noChangeArrowheads="1"/>
          </p:cNvSpPr>
          <p:nvPr/>
        </p:nvSpPr>
        <p:spPr bwMode="auto">
          <a:xfrm>
            <a:off x="5784850" y="5940425"/>
            <a:ext cx="1063625" cy="493713"/>
          </a:xfrm>
          <a:prstGeom prst="rect">
            <a:avLst/>
          </a:prstGeom>
          <a:solidFill>
            <a:schemeClr val="bg1"/>
          </a:solidFill>
          <a:ln w="9525">
            <a:noFill/>
            <a:miter lim="800000"/>
            <a:headEnd/>
            <a:tailEnd/>
          </a:ln>
        </p:spPr>
        <p:txBody>
          <a:bodyPr wrap="none" anchor="ctr"/>
          <a:lstStyle/>
          <a:p>
            <a:endParaRPr lang="es-ES_tradnl"/>
          </a:p>
        </p:txBody>
      </p:sp>
      <p:sp>
        <p:nvSpPr>
          <p:cNvPr id="26709" name="Rectangle 85"/>
          <p:cNvSpPr>
            <a:spLocks noChangeArrowheads="1"/>
          </p:cNvSpPr>
          <p:nvPr/>
        </p:nvSpPr>
        <p:spPr bwMode="auto">
          <a:xfrm>
            <a:off x="2076450" y="5791200"/>
            <a:ext cx="1262063" cy="803275"/>
          </a:xfrm>
          <a:prstGeom prst="rect">
            <a:avLst/>
          </a:prstGeom>
          <a:solidFill>
            <a:schemeClr val="bg1"/>
          </a:solidFill>
          <a:ln w="9525">
            <a:noFill/>
            <a:miter lim="800000"/>
            <a:headEnd/>
            <a:tailEnd/>
          </a:ln>
        </p:spPr>
        <p:txBody>
          <a:bodyPr wrap="none" anchor="ctr"/>
          <a:lstStyle/>
          <a:p>
            <a:endParaRPr lang="es-ES_tradnl"/>
          </a:p>
        </p:txBody>
      </p:sp>
      <p:sp>
        <p:nvSpPr>
          <p:cNvPr id="29" name="Text Box 26"/>
          <p:cNvSpPr txBox="1">
            <a:spLocks noChangeArrowheads="1"/>
          </p:cNvSpPr>
          <p:nvPr/>
        </p:nvSpPr>
        <p:spPr bwMode="auto">
          <a:xfrm>
            <a:off x="0" y="0"/>
            <a:ext cx="9144000" cy="1184275"/>
          </a:xfrm>
          <a:prstGeom prst="rect">
            <a:avLst/>
          </a:prstGeom>
          <a:solidFill>
            <a:srgbClr val="002060"/>
          </a:solidFill>
          <a:ln w="9525">
            <a:noFill/>
            <a:miter lim="800000"/>
            <a:headEnd/>
            <a:tailEnd/>
          </a:ln>
        </p:spPr>
        <p:txBody>
          <a:bodyPr>
            <a:spAutoFit/>
          </a:bodyPr>
          <a:lstStyle/>
          <a:p>
            <a:pPr algn="ctr">
              <a:spcBef>
                <a:spcPct val="50000"/>
              </a:spcBef>
              <a:defRPr/>
            </a:pPr>
            <a:r>
              <a:rPr lang="es-ES" sz="4400" b="1" dirty="0">
                <a:solidFill>
                  <a:srgbClr val="FFFF00"/>
                </a:solidFill>
                <a:latin typeface="+mn-lt"/>
              </a:rPr>
              <a:t>RESULTADOS</a:t>
            </a:r>
          </a:p>
          <a:p>
            <a:pPr algn="ctr">
              <a:spcBef>
                <a:spcPct val="50000"/>
              </a:spcBef>
              <a:defRPr/>
            </a:pPr>
            <a:r>
              <a:rPr lang="es-ES" sz="1800" b="1" dirty="0">
                <a:solidFill>
                  <a:schemeClr val="bg1"/>
                </a:solidFill>
                <a:latin typeface="Times New Roman" charset="0"/>
              </a:rPr>
              <a:t>(Volumen cuerpo auxiliar = 19 cm</a:t>
            </a:r>
            <a:r>
              <a:rPr lang="es-ES" sz="1800" b="1" baseline="30000" dirty="0">
                <a:solidFill>
                  <a:schemeClr val="bg1"/>
                </a:solidFill>
                <a:latin typeface="Times New Roman" charset="0"/>
              </a:rPr>
              <a:t>3</a:t>
            </a:r>
            <a:r>
              <a:rPr lang="es-ES" sz="1800" b="1" dirty="0">
                <a:solidFill>
                  <a:schemeClr val="bg1"/>
                </a:solidFill>
                <a:latin typeface="Times New Roman"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67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68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67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68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67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69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69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669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69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669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69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69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69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669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669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670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670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670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670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670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670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670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670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2670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67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5" grpId="0" animBg="1"/>
      <p:bldP spid="26677" grpId="0" animBg="1"/>
      <p:bldP spid="26679" grpId="0" animBg="1"/>
      <p:bldP spid="26681" grpId="0" animBg="1"/>
      <p:bldP spid="26689" grpId="0" animBg="1"/>
      <p:bldP spid="26690" grpId="0" animBg="1"/>
      <p:bldP spid="26691" grpId="0" animBg="1"/>
      <p:bldP spid="26692" grpId="0" animBg="1"/>
      <p:bldP spid="26693" grpId="0" animBg="1"/>
      <p:bldP spid="26694" grpId="0" animBg="1"/>
      <p:bldP spid="26695" grpId="0" animBg="1"/>
      <p:bldP spid="26696" grpId="0" animBg="1"/>
      <p:bldP spid="26697" grpId="0" animBg="1"/>
      <p:bldP spid="26698" grpId="0" animBg="1"/>
      <p:bldP spid="26699" grpId="0" animBg="1"/>
      <p:bldP spid="26700" grpId="0" animBg="1"/>
      <p:bldP spid="26701" grpId="0" animBg="1"/>
      <p:bldP spid="26702" grpId="0" animBg="1"/>
      <p:bldP spid="26703" grpId="0" animBg="1"/>
      <p:bldP spid="26704" grpId="0" animBg="1"/>
      <p:bldP spid="26705" grpId="0" animBg="1"/>
      <p:bldP spid="26706" grpId="0" animBg="1"/>
      <p:bldP spid="26707" grpId="0" animBg="1"/>
      <p:bldP spid="26708" grpId="0" animBg="1"/>
      <p:bldP spid="2670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1030" name="3 Rectángulo"/>
          <p:cNvSpPr>
            <a:spLocks noChangeArrowheads="1"/>
          </p:cNvSpPr>
          <p:nvPr/>
        </p:nvSpPr>
        <p:spPr bwMode="auto">
          <a:xfrm>
            <a:off x="1589088" y="377825"/>
            <a:ext cx="6605587" cy="673100"/>
          </a:xfrm>
          <a:prstGeom prst="rect">
            <a:avLst/>
          </a:prstGeom>
          <a:solidFill>
            <a:schemeClr val="bg1"/>
          </a:solidFill>
          <a:ln w="9525" algn="ctr">
            <a:solidFill>
              <a:schemeClr val="tx1"/>
            </a:solidFill>
            <a:round/>
            <a:headEnd/>
            <a:tailEnd/>
          </a:ln>
        </p:spPr>
        <p:txBody>
          <a:bodyPr wrap="none"/>
          <a:lstStyle/>
          <a:p>
            <a:endParaRPr lang="es-ES_tradnl"/>
          </a:p>
        </p:txBody>
      </p:sp>
      <p:sp>
        <p:nvSpPr>
          <p:cNvPr id="1031" name="6 Rectángulo"/>
          <p:cNvSpPr>
            <a:spLocks noChangeArrowheads="1"/>
          </p:cNvSpPr>
          <p:nvPr/>
        </p:nvSpPr>
        <p:spPr bwMode="auto">
          <a:xfrm>
            <a:off x="1616075" y="1177925"/>
            <a:ext cx="6565900" cy="4457700"/>
          </a:xfrm>
          <a:prstGeom prst="rect">
            <a:avLst/>
          </a:prstGeom>
          <a:solidFill>
            <a:schemeClr val="bg1"/>
          </a:solidFill>
          <a:ln w="9525" algn="ctr">
            <a:noFill/>
            <a:round/>
            <a:headEnd/>
            <a:tailEnd/>
          </a:ln>
        </p:spPr>
        <p:txBody>
          <a:bodyPr wrap="none"/>
          <a:lstStyle/>
          <a:p>
            <a:endParaRPr lang="es-ES_tradnl"/>
          </a:p>
        </p:txBody>
      </p:sp>
      <p:graphicFrame>
        <p:nvGraphicFramePr>
          <p:cNvPr id="1026" name="Object 8"/>
          <p:cNvGraphicFramePr>
            <a:graphicFrameLocks noChangeAspect="1"/>
          </p:cNvGraphicFramePr>
          <p:nvPr/>
        </p:nvGraphicFramePr>
        <p:xfrm>
          <a:off x="457200" y="17463"/>
          <a:ext cx="8305800" cy="6840537"/>
        </p:xfrm>
        <a:graphic>
          <a:graphicData uri="http://schemas.openxmlformats.org/presentationml/2006/ole">
            <p:oleObj spid="_x0000_s1026" name="Graph" r:id="rId3" imgW="3867840" imgH="3183840" progId="Origin50.Graph">
              <p:embed/>
            </p:oleObj>
          </a:graphicData>
        </a:graphic>
      </p:graphicFrame>
      <p:graphicFrame>
        <p:nvGraphicFramePr>
          <p:cNvPr id="1027" name="Object 6"/>
          <p:cNvGraphicFramePr>
            <a:graphicFrameLocks noChangeAspect="1"/>
          </p:cNvGraphicFramePr>
          <p:nvPr/>
        </p:nvGraphicFramePr>
        <p:xfrm>
          <a:off x="7097713" y="4170363"/>
          <a:ext cx="382587" cy="280987"/>
        </p:xfrm>
        <a:graphic>
          <a:graphicData uri="http://schemas.openxmlformats.org/presentationml/2006/ole">
            <p:oleObj spid="_x0000_s1027" name="Ecuación" r:id="rId4" imgW="241200" imgH="177480" progId="Equation.3">
              <p:embed/>
            </p:oleObj>
          </a:graphicData>
        </a:graphic>
      </p:graphicFrame>
      <p:graphicFrame>
        <p:nvGraphicFramePr>
          <p:cNvPr id="1028" name="Object 4"/>
          <p:cNvGraphicFramePr>
            <a:graphicFrameLocks noChangeAspect="1"/>
          </p:cNvGraphicFramePr>
          <p:nvPr/>
        </p:nvGraphicFramePr>
        <p:xfrm>
          <a:off x="7145338" y="4376738"/>
          <a:ext cx="481012" cy="282575"/>
        </p:xfrm>
        <a:graphic>
          <a:graphicData uri="http://schemas.openxmlformats.org/presentationml/2006/ole">
            <p:oleObj spid="_x0000_s1028" name="Ecuación" r:id="rId5" imgW="304560" imgH="177480" progId="Equation.3">
              <p:embed/>
            </p:oleObj>
          </a:graphicData>
        </a:graphic>
      </p:graphicFrame>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838200" y="1295400"/>
            <a:ext cx="7772400" cy="4038600"/>
          </a:xfrm>
          <a:solidFill>
            <a:schemeClr val="bg1"/>
          </a:solidFill>
          <a:ln>
            <a:solidFill>
              <a:schemeClr val="tx1"/>
            </a:solidFill>
          </a:ln>
        </p:spPr>
        <p:txBody>
          <a:bodyPr/>
          <a:lstStyle/>
          <a:p>
            <a:pPr eaLnBrk="1" hangingPunct="1"/>
            <a:r>
              <a:rPr lang="es-ES" b="1" smtClean="0">
                <a:solidFill>
                  <a:schemeClr val="accent2"/>
                </a:solidFill>
                <a:latin typeface="Calibri" pitchFamily="34" charset="0"/>
              </a:rPr>
              <a:t>Se repitió el mismo estudio experimental utilizando los mismos líquidos pero con un cuerpo auxiliar de distinto volumen (V = 81 cm</a:t>
            </a:r>
            <a:r>
              <a:rPr lang="es-ES" b="1" baseline="30000" smtClean="0">
                <a:solidFill>
                  <a:schemeClr val="accent2"/>
                </a:solidFill>
                <a:latin typeface="Calibri" pitchFamily="34" charset="0"/>
              </a:rPr>
              <a:t>3</a:t>
            </a:r>
            <a:r>
              <a:rPr lang="es-ES" b="1" smtClean="0">
                <a:solidFill>
                  <a:schemeClr val="accent2"/>
                </a:solidFill>
                <a:latin typeface="Calibri" pitchFamily="34"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0"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29" name="Text Box 26"/>
          <p:cNvSpPr txBox="1">
            <a:spLocks noChangeArrowheads="1"/>
          </p:cNvSpPr>
          <p:nvPr/>
        </p:nvSpPr>
        <p:spPr bwMode="auto">
          <a:xfrm>
            <a:off x="0" y="0"/>
            <a:ext cx="9144000" cy="1184275"/>
          </a:xfrm>
          <a:prstGeom prst="rect">
            <a:avLst/>
          </a:prstGeom>
          <a:solidFill>
            <a:srgbClr val="002060"/>
          </a:solidFill>
          <a:ln w="9525">
            <a:noFill/>
            <a:miter lim="800000"/>
            <a:headEnd/>
            <a:tailEnd/>
          </a:ln>
        </p:spPr>
        <p:txBody>
          <a:bodyPr>
            <a:spAutoFit/>
          </a:bodyPr>
          <a:lstStyle/>
          <a:p>
            <a:pPr algn="ctr">
              <a:spcBef>
                <a:spcPct val="50000"/>
              </a:spcBef>
              <a:defRPr/>
            </a:pPr>
            <a:r>
              <a:rPr lang="es-ES" sz="4400" b="1" dirty="0">
                <a:solidFill>
                  <a:srgbClr val="FFFF00"/>
                </a:solidFill>
                <a:latin typeface="+mn-lt"/>
              </a:rPr>
              <a:t>RESULTADOS</a:t>
            </a:r>
          </a:p>
          <a:p>
            <a:pPr algn="ctr">
              <a:spcBef>
                <a:spcPct val="50000"/>
              </a:spcBef>
              <a:defRPr/>
            </a:pPr>
            <a:r>
              <a:rPr lang="es-ES" sz="1800" b="1" dirty="0">
                <a:solidFill>
                  <a:schemeClr val="bg1"/>
                </a:solidFill>
                <a:latin typeface="Times New Roman" charset="0"/>
              </a:rPr>
              <a:t>(Volumen cuerpo auxiliar = 81 cm</a:t>
            </a:r>
            <a:r>
              <a:rPr lang="es-ES" sz="1800" b="1" baseline="30000" dirty="0">
                <a:solidFill>
                  <a:schemeClr val="bg1"/>
                </a:solidFill>
                <a:latin typeface="Times New Roman" charset="0"/>
              </a:rPr>
              <a:t>3</a:t>
            </a:r>
            <a:r>
              <a:rPr lang="es-ES" sz="1800" b="1" dirty="0">
                <a:solidFill>
                  <a:schemeClr val="bg1"/>
                </a:solidFill>
                <a:latin typeface="Times New Roman" charset="0"/>
              </a:rPr>
              <a:t>)</a:t>
            </a:r>
          </a:p>
        </p:txBody>
      </p:sp>
      <p:graphicFrame>
        <p:nvGraphicFramePr>
          <p:cNvPr id="27725" name="Group 77"/>
          <p:cNvGraphicFramePr>
            <a:graphicFrameLocks noGrp="1"/>
          </p:cNvGraphicFramePr>
          <p:nvPr/>
        </p:nvGraphicFramePr>
        <p:xfrm>
          <a:off x="327025" y="1393825"/>
          <a:ext cx="8610600" cy="5326063"/>
        </p:xfrm>
        <a:graphic>
          <a:graphicData uri="http://schemas.openxmlformats.org/drawingml/2006/table">
            <a:tbl>
              <a:tblPr/>
              <a:tblGrid>
                <a:gridCol w="1565275"/>
                <a:gridCol w="1879600"/>
                <a:gridCol w="1720850"/>
                <a:gridCol w="1879600"/>
                <a:gridCol w="1565275"/>
              </a:tblGrid>
              <a:tr h="53721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Peso en el aire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endParaRPr kumimoji="0" lang="es-ES" sz="2800" b="0" i="0" u="none" strike="noStrike" cap="none" normalizeH="0" baseline="0" dirty="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Líquido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s-ES_tradnl"/>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Peso en el líquido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Empuje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i="0" u="none" strike="noStrike" cap="none" normalizeH="0" baseline="0" smtClean="0">
                          <a:ln>
                            <a:noFill/>
                          </a:ln>
                          <a:solidFill>
                            <a:schemeClr val="tx1"/>
                          </a:solidFill>
                          <a:effectLst/>
                          <a:latin typeface="Times New Roman" pitchFamily="18" charset="0"/>
                        </a:rPr>
                        <a:t>(pondios)</a:t>
                      </a:r>
                      <a:endParaRPr kumimoji="0" lang="es-ES" sz="2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685800">
                <a:tc v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Tipo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Densidad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smtClean="0">
                          <a:ln>
                            <a:noFill/>
                          </a:ln>
                          <a:solidFill>
                            <a:schemeClr val="tx1"/>
                          </a:solidFill>
                          <a:effectLst/>
                          <a:latin typeface="Times New Roman" pitchFamily="18" charset="0"/>
                        </a:rPr>
                        <a:t>(g/cm</a:t>
                      </a:r>
                      <a:r>
                        <a:rPr kumimoji="0" lang="es-ES" sz="2000" b="0" i="0" u="none" strike="noStrike" cap="none" normalizeH="0" baseline="30000" smtClean="0">
                          <a:ln>
                            <a:noFill/>
                          </a:ln>
                          <a:solidFill>
                            <a:schemeClr val="tx1"/>
                          </a:solidFill>
                          <a:effectLst/>
                          <a:latin typeface="Times New Roman" pitchFamily="18" charset="0"/>
                        </a:rPr>
                        <a:t>3</a:t>
                      </a:r>
                      <a:r>
                        <a:rPr kumimoji="0" lang="es-ES" sz="2000" b="0" i="0" u="none" strike="noStrike" cap="none" normalizeH="0" baseline="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vMerge="1">
                  <a:txBody>
                    <a:bodyPr/>
                    <a:lstStyle/>
                    <a:p>
                      <a:endParaRPr lang="es-ES_tradnl"/>
                    </a:p>
                  </a:txBody>
                  <a:tcPr/>
                </a:tc>
                <a:tc vMerge="1">
                  <a:txBody>
                    <a:bodyPr/>
                    <a:lstStyle/>
                    <a:p>
                      <a:endParaRPr lang="es-ES_tradnl"/>
                    </a:p>
                  </a:txBody>
                  <a:tcPr/>
                </a:tc>
              </a:tr>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220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Times New Roman" pitchFamily="18" charset="0"/>
                        </a:rPr>
                        <a:t>Éter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0.72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162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58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220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Times New Roman" pitchFamily="18" charset="0"/>
                        </a:rPr>
                        <a:t>Gasolina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0.76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158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62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220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Alcohol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 agua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0.94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144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76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646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220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Agua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1.00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139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81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990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Times New Roman" pitchFamily="18" charset="0"/>
                        </a:rPr>
                        <a:t>220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Solución salina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1.16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Times New Roman" pitchFamily="18" charset="0"/>
                        </a:rPr>
                        <a:t>126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94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r>
            </a:tbl>
          </a:graphicData>
        </a:graphic>
      </p:graphicFrame>
      <p:sp>
        <p:nvSpPr>
          <p:cNvPr id="27699" name="Rectangle 51"/>
          <p:cNvSpPr>
            <a:spLocks noChangeArrowheads="1"/>
          </p:cNvSpPr>
          <p:nvPr/>
        </p:nvSpPr>
        <p:spPr bwMode="auto">
          <a:xfrm>
            <a:off x="3852863" y="2846388"/>
            <a:ext cx="1546225" cy="506412"/>
          </a:xfrm>
          <a:prstGeom prst="rect">
            <a:avLst/>
          </a:prstGeom>
          <a:solidFill>
            <a:srgbClr val="B3FFFF"/>
          </a:solidFill>
          <a:ln w="9525">
            <a:noFill/>
            <a:miter lim="800000"/>
            <a:headEnd/>
            <a:tailEnd/>
          </a:ln>
        </p:spPr>
        <p:txBody>
          <a:bodyPr wrap="none" anchor="ctr"/>
          <a:lstStyle/>
          <a:p>
            <a:endParaRPr lang="es-ES_tradnl"/>
          </a:p>
        </p:txBody>
      </p:sp>
      <p:sp>
        <p:nvSpPr>
          <p:cNvPr id="27700" name="Rectangle 52"/>
          <p:cNvSpPr>
            <a:spLocks noChangeArrowheads="1"/>
          </p:cNvSpPr>
          <p:nvPr/>
        </p:nvSpPr>
        <p:spPr bwMode="auto">
          <a:xfrm>
            <a:off x="7424738" y="2860675"/>
            <a:ext cx="1397000" cy="493713"/>
          </a:xfrm>
          <a:prstGeom prst="rect">
            <a:avLst/>
          </a:prstGeom>
          <a:solidFill>
            <a:srgbClr val="B3FFFF"/>
          </a:solidFill>
          <a:ln w="9525">
            <a:noFill/>
            <a:miter lim="800000"/>
            <a:headEnd/>
            <a:tailEnd/>
          </a:ln>
        </p:spPr>
        <p:txBody>
          <a:bodyPr wrap="none" anchor="ctr"/>
          <a:lstStyle/>
          <a:p>
            <a:endParaRPr lang="es-ES_tradnl"/>
          </a:p>
        </p:txBody>
      </p:sp>
      <p:sp>
        <p:nvSpPr>
          <p:cNvPr id="27701" name="Rectangle 53"/>
          <p:cNvSpPr>
            <a:spLocks noChangeArrowheads="1"/>
          </p:cNvSpPr>
          <p:nvPr/>
        </p:nvSpPr>
        <p:spPr bwMode="auto">
          <a:xfrm>
            <a:off x="630238" y="2859088"/>
            <a:ext cx="1163637" cy="482600"/>
          </a:xfrm>
          <a:prstGeom prst="rect">
            <a:avLst/>
          </a:prstGeom>
          <a:solidFill>
            <a:schemeClr val="bg1"/>
          </a:solidFill>
          <a:ln w="9525">
            <a:noFill/>
            <a:miter lim="800000"/>
            <a:headEnd/>
            <a:tailEnd/>
          </a:ln>
        </p:spPr>
        <p:txBody>
          <a:bodyPr wrap="none" anchor="ctr"/>
          <a:lstStyle/>
          <a:p>
            <a:endParaRPr lang="es-ES_tradnl"/>
          </a:p>
        </p:txBody>
      </p:sp>
      <p:sp>
        <p:nvSpPr>
          <p:cNvPr id="27702" name="Rectangle 54"/>
          <p:cNvSpPr>
            <a:spLocks noChangeArrowheads="1"/>
          </p:cNvSpPr>
          <p:nvPr/>
        </p:nvSpPr>
        <p:spPr bwMode="auto">
          <a:xfrm>
            <a:off x="5894388" y="2859088"/>
            <a:ext cx="1163637" cy="481012"/>
          </a:xfrm>
          <a:prstGeom prst="rect">
            <a:avLst/>
          </a:prstGeom>
          <a:solidFill>
            <a:schemeClr val="bg1"/>
          </a:solidFill>
          <a:ln w="9525">
            <a:noFill/>
            <a:miter lim="800000"/>
            <a:headEnd/>
            <a:tailEnd/>
          </a:ln>
        </p:spPr>
        <p:txBody>
          <a:bodyPr wrap="none" anchor="ctr"/>
          <a:lstStyle/>
          <a:p>
            <a:endParaRPr lang="es-ES_tradnl"/>
          </a:p>
        </p:txBody>
      </p:sp>
      <p:sp>
        <p:nvSpPr>
          <p:cNvPr id="27703" name="Rectangle 55"/>
          <p:cNvSpPr>
            <a:spLocks noChangeArrowheads="1"/>
          </p:cNvSpPr>
          <p:nvPr/>
        </p:nvSpPr>
        <p:spPr bwMode="auto">
          <a:xfrm>
            <a:off x="2260600" y="2859088"/>
            <a:ext cx="1163638" cy="481012"/>
          </a:xfrm>
          <a:prstGeom prst="rect">
            <a:avLst/>
          </a:prstGeom>
          <a:solidFill>
            <a:schemeClr val="bg1"/>
          </a:solidFill>
          <a:ln w="9525">
            <a:noFill/>
            <a:miter lim="800000"/>
            <a:headEnd/>
            <a:tailEnd/>
          </a:ln>
        </p:spPr>
        <p:txBody>
          <a:bodyPr wrap="none" anchor="ctr"/>
          <a:lstStyle/>
          <a:p>
            <a:endParaRPr lang="es-ES_tradnl"/>
          </a:p>
        </p:txBody>
      </p:sp>
      <p:sp>
        <p:nvSpPr>
          <p:cNvPr id="27704" name="Rectangle 56"/>
          <p:cNvSpPr>
            <a:spLocks noChangeArrowheads="1"/>
          </p:cNvSpPr>
          <p:nvPr/>
        </p:nvSpPr>
        <p:spPr bwMode="auto">
          <a:xfrm>
            <a:off x="3852863" y="3476625"/>
            <a:ext cx="1546225" cy="506413"/>
          </a:xfrm>
          <a:prstGeom prst="rect">
            <a:avLst/>
          </a:prstGeom>
          <a:solidFill>
            <a:srgbClr val="B3FFFF"/>
          </a:solidFill>
          <a:ln w="9525">
            <a:noFill/>
            <a:miter lim="800000"/>
            <a:headEnd/>
            <a:tailEnd/>
          </a:ln>
        </p:spPr>
        <p:txBody>
          <a:bodyPr wrap="none" anchor="ctr"/>
          <a:lstStyle/>
          <a:p>
            <a:endParaRPr lang="es-ES_tradnl"/>
          </a:p>
        </p:txBody>
      </p:sp>
      <p:sp>
        <p:nvSpPr>
          <p:cNvPr id="27705" name="Rectangle 57"/>
          <p:cNvSpPr>
            <a:spLocks noChangeArrowheads="1"/>
          </p:cNvSpPr>
          <p:nvPr/>
        </p:nvSpPr>
        <p:spPr bwMode="auto">
          <a:xfrm>
            <a:off x="7424738" y="3490913"/>
            <a:ext cx="1397000" cy="493712"/>
          </a:xfrm>
          <a:prstGeom prst="rect">
            <a:avLst/>
          </a:prstGeom>
          <a:solidFill>
            <a:srgbClr val="B3FFFF"/>
          </a:solidFill>
          <a:ln w="9525">
            <a:noFill/>
            <a:miter lim="800000"/>
            <a:headEnd/>
            <a:tailEnd/>
          </a:ln>
        </p:spPr>
        <p:txBody>
          <a:bodyPr wrap="none" anchor="ctr"/>
          <a:lstStyle/>
          <a:p>
            <a:endParaRPr lang="es-ES_tradnl"/>
          </a:p>
        </p:txBody>
      </p:sp>
      <p:sp>
        <p:nvSpPr>
          <p:cNvPr id="27706" name="Rectangle 58"/>
          <p:cNvSpPr>
            <a:spLocks noChangeArrowheads="1"/>
          </p:cNvSpPr>
          <p:nvPr/>
        </p:nvSpPr>
        <p:spPr bwMode="auto">
          <a:xfrm>
            <a:off x="630238" y="3489325"/>
            <a:ext cx="1163637" cy="482600"/>
          </a:xfrm>
          <a:prstGeom prst="rect">
            <a:avLst/>
          </a:prstGeom>
          <a:solidFill>
            <a:schemeClr val="bg1"/>
          </a:solidFill>
          <a:ln w="9525">
            <a:noFill/>
            <a:miter lim="800000"/>
            <a:headEnd/>
            <a:tailEnd/>
          </a:ln>
        </p:spPr>
        <p:txBody>
          <a:bodyPr wrap="none" anchor="ctr"/>
          <a:lstStyle/>
          <a:p>
            <a:endParaRPr lang="es-ES_tradnl"/>
          </a:p>
        </p:txBody>
      </p:sp>
      <p:sp>
        <p:nvSpPr>
          <p:cNvPr id="27707" name="Rectangle 59"/>
          <p:cNvSpPr>
            <a:spLocks noChangeArrowheads="1"/>
          </p:cNvSpPr>
          <p:nvPr/>
        </p:nvSpPr>
        <p:spPr bwMode="auto">
          <a:xfrm>
            <a:off x="5894388" y="3489325"/>
            <a:ext cx="1163637" cy="481013"/>
          </a:xfrm>
          <a:prstGeom prst="rect">
            <a:avLst/>
          </a:prstGeom>
          <a:solidFill>
            <a:schemeClr val="bg1"/>
          </a:solidFill>
          <a:ln w="9525">
            <a:noFill/>
            <a:miter lim="800000"/>
            <a:headEnd/>
            <a:tailEnd/>
          </a:ln>
        </p:spPr>
        <p:txBody>
          <a:bodyPr wrap="none" anchor="ctr"/>
          <a:lstStyle/>
          <a:p>
            <a:endParaRPr lang="es-ES_tradnl"/>
          </a:p>
        </p:txBody>
      </p:sp>
      <p:sp>
        <p:nvSpPr>
          <p:cNvPr id="27708" name="Rectangle 60"/>
          <p:cNvSpPr>
            <a:spLocks noChangeArrowheads="1"/>
          </p:cNvSpPr>
          <p:nvPr/>
        </p:nvSpPr>
        <p:spPr bwMode="auto">
          <a:xfrm>
            <a:off x="2149475" y="3489325"/>
            <a:ext cx="1458913" cy="481013"/>
          </a:xfrm>
          <a:prstGeom prst="rect">
            <a:avLst/>
          </a:prstGeom>
          <a:solidFill>
            <a:schemeClr val="bg1"/>
          </a:solidFill>
          <a:ln w="9525">
            <a:noFill/>
            <a:miter lim="800000"/>
            <a:headEnd/>
            <a:tailEnd/>
          </a:ln>
        </p:spPr>
        <p:txBody>
          <a:bodyPr wrap="none" anchor="ctr"/>
          <a:lstStyle/>
          <a:p>
            <a:endParaRPr lang="es-ES_tradnl"/>
          </a:p>
        </p:txBody>
      </p:sp>
      <p:sp>
        <p:nvSpPr>
          <p:cNvPr id="27709" name="Rectangle 61"/>
          <p:cNvSpPr>
            <a:spLocks noChangeArrowheads="1"/>
          </p:cNvSpPr>
          <p:nvPr/>
        </p:nvSpPr>
        <p:spPr bwMode="auto">
          <a:xfrm>
            <a:off x="3852863" y="4305300"/>
            <a:ext cx="1546225" cy="506413"/>
          </a:xfrm>
          <a:prstGeom prst="rect">
            <a:avLst/>
          </a:prstGeom>
          <a:solidFill>
            <a:srgbClr val="B3FFFF"/>
          </a:solidFill>
          <a:ln w="9525">
            <a:noFill/>
            <a:miter lim="800000"/>
            <a:headEnd/>
            <a:tailEnd/>
          </a:ln>
        </p:spPr>
        <p:txBody>
          <a:bodyPr wrap="none" anchor="ctr"/>
          <a:lstStyle/>
          <a:p>
            <a:endParaRPr lang="es-ES_tradnl"/>
          </a:p>
        </p:txBody>
      </p:sp>
      <p:sp>
        <p:nvSpPr>
          <p:cNvPr id="27710" name="Rectangle 62"/>
          <p:cNvSpPr>
            <a:spLocks noChangeArrowheads="1"/>
          </p:cNvSpPr>
          <p:nvPr/>
        </p:nvSpPr>
        <p:spPr bwMode="auto">
          <a:xfrm>
            <a:off x="7424738" y="4319588"/>
            <a:ext cx="1397000" cy="493712"/>
          </a:xfrm>
          <a:prstGeom prst="rect">
            <a:avLst/>
          </a:prstGeom>
          <a:solidFill>
            <a:srgbClr val="B3FFFF"/>
          </a:solidFill>
          <a:ln w="9525">
            <a:noFill/>
            <a:miter lim="800000"/>
            <a:headEnd/>
            <a:tailEnd/>
          </a:ln>
        </p:spPr>
        <p:txBody>
          <a:bodyPr wrap="none" anchor="ctr"/>
          <a:lstStyle/>
          <a:p>
            <a:endParaRPr lang="es-ES_tradnl"/>
          </a:p>
        </p:txBody>
      </p:sp>
      <p:sp>
        <p:nvSpPr>
          <p:cNvPr id="27711" name="Rectangle 63"/>
          <p:cNvSpPr>
            <a:spLocks noChangeArrowheads="1"/>
          </p:cNvSpPr>
          <p:nvPr/>
        </p:nvSpPr>
        <p:spPr bwMode="auto">
          <a:xfrm>
            <a:off x="630238" y="4318000"/>
            <a:ext cx="1163637" cy="482600"/>
          </a:xfrm>
          <a:prstGeom prst="rect">
            <a:avLst/>
          </a:prstGeom>
          <a:solidFill>
            <a:schemeClr val="bg1"/>
          </a:solidFill>
          <a:ln w="9525">
            <a:noFill/>
            <a:miter lim="800000"/>
            <a:headEnd/>
            <a:tailEnd/>
          </a:ln>
        </p:spPr>
        <p:txBody>
          <a:bodyPr wrap="none" anchor="ctr"/>
          <a:lstStyle/>
          <a:p>
            <a:endParaRPr lang="es-ES_tradnl"/>
          </a:p>
        </p:txBody>
      </p:sp>
      <p:sp>
        <p:nvSpPr>
          <p:cNvPr id="27712" name="Rectangle 64"/>
          <p:cNvSpPr>
            <a:spLocks noChangeArrowheads="1"/>
          </p:cNvSpPr>
          <p:nvPr/>
        </p:nvSpPr>
        <p:spPr bwMode="auto">
          <a:xfrm>
            <a:off x="5859463" y="4318000"/>
            <a:ext cx="1165225" cy="481013"/>
          </a:xfrm>
          <a:prstGeom prst="rect">
            <a:avLst/>
          </a:prstGeom>
          <a:solidFill>
            <a:schemeClr val="bg1"/>
          </a:solidFill>
          <a:ln w="9525">
            <a:noFill/>
            <a:miter lim="800000"/>
            <a:headEnd/>
            <a:tailEnd/>
          </a:ln>
        </p:spPr>
        <p:txBody>
          <a:bodyPr wrap="none" anchor="ctr"/>
          <a:lstStyle/>
          <a:p>
            <a:endParaRPr lang="es-ES_tradnl"/>
          </a:p>
        </p:txBody>
      </p:sp>
      <p:sp>
        <p:nvSpPr>
          <p:cNvPr id="27713" name="Rectangle 65"/>
          <p:cNvSpPr>
            <a:spLocks noChangeArrowheads="1"/>
          </p:cNvSpPr>
          <p:nvPr/>
        </p:nvSpPr>
        <p:spPr bwMode="auto">
          <a:xfrm>
            <a:off x="2216150" y="4119563"/>
            <a:ext cx="1273175" cy="931862"/>
          </a:xfrm>
          <a:prstGeom prst="rect">
            <a:avLst/>
          </a:prstGeom>
          <a:solidFill>
            <a:schemeClr val="bg1"/>
          </a:solidFill>
          <a:ln w="9525">
            <a:noFill/>
            <a:miter lim="800000"/>
            <a:headEnd/>
            <a:tailEnd/>
          </a:ln>
        </p:spPr>
        <p:txBody>
          <a:bodyPr wrap="none" anchor="ctr"/>
          <a:lstStyle/>
          <a:p>
            <a:endParaRPr lang="es-ES_tradnl"/>
          </a:p>
        </p:txBody>
      </p:sp>
      <p:sp>
        <p:nvSpPr>
          <p:cNvPr id="27714" name="Rectangle 66"/>
          <p:cNvSpPr>
            <a:spLocks noChangeArrowheads="1"/>
          </p:cNvSpPr>
          <p:nvPr/>
        </p:nvSpPr>
        <p:spPr bwMode="auto">
          <a:xfrm>
            <a:off x="3852863" y="5159375"/>
            <a:ext cx="1546225" cy="506413"/>
          </a:xfrm>
          <a:prstGeom prst="rect">
            <a:avLst/>
          </a:prstGeom>
          <a:solidFill>
            <a:srgbClr val="B3FFFF"/>
          </a:solidFill>
          <a:ln w="9525">
            <a:noFill/>
            <a:miter lim="800000"/>
            <a:headEnd/>
            <a:tailEnd/>
          </a:ln>
        </p:spPr>
        <p:txBody>
          <a:bodyPr wrap="none" anchor="ctr"/>
          <a:lstStyle/>
          <a:p>
            <a:endParaRPr lang="es-ES_tradnl"/>
          </a:p>
        </p:txBody>
      </p:sp>
      <p:sp>
        <p:nvSpPr>
          <p:cNvPr id="27715" name="Rectangle 67"/>
          <p:cNvSpPr>
            <a:spLocks noChangeArrowheads="1"/>
          </p:cNvSpPr>
          <p:nvPr/>
        </p:nvSpPr>
        <p:spPr bwMode="auto">
          <a:xfrm>
            <a:off x="7424738" y="5173663"/>
            <a:ext cx="1397000" cy="493712"/>
          </a:xfrm>
          <a:prstGeom prst="rect">
            <a:avLst/>
          </a:prstGeom>
          <a:solidFill>
            <a:srgbClr val="B3FFFF"/>
          </a:solidFill>
          <a:ln w="9525">
            <a:noFill/>
            <a:miter lim="800000"/>
            <a:headEnd/>
            <a:tailEnd/>
          </a:ln>
        </p:spPr>
        <p:txBody>
          <a:bodyPr wrap="none" anchor="ctr"/>
          <a:lstStyle/>
          <a:p>
            <a:endParaRPr lang="es-ES_tradnl"/>
          </a:p>
        </p:txBody>
      </p:sp>
      <p:sp>
        <p:nvSpPr>
          <p:cNvPr id="27716" name="Rectangle 68"/>
          <p:cNvSpPr>
            <a:spLocks noChangeArrowheads="1"/>
          </p:cNvSpPr>
          <p:nvPr/>
        </p:nvSpPr>
        <p:spPr bwMode="auto">
          <a:xfrm>
            <a:off x="595313" y="5172075"/>
            <a:ext cx="1165225" cy="482600"/>
          </a:xfrm>
          <a:prstGeom prst="rect">
            <a:avLst/>
          </a:prstGeom>
          <a:solidFill>
            <a:schemeClr val="bg1"/>
          </a:solidFill>
          <a:ln w="9525">
            <a:noFill/>
            <a:miter lim="800000"/>
            <a:headEnd/>
            <a:tailEnd/>
          </a:ln>
        </p:spPr>
        <p:txBody>
          <a:bodyPr wrap="none" anchor="ctr"/>
          <a:lstStyle/>
          <a:p>
            <a:endParaRPr lang="es-ES_tradnl"/>
          </a:p>
        </p:txBody>
      </p:sp>
      <p:sp>
        <p:nvSpPr>
          <p:cNvPr id="27717" name="Rectangle 69"/>
          <p:cNvSpPr>
            <a:spLocks noChangeArrowheads="1"/>
          </p:cNvSpPr>
          <p:nvPr/>
        </p:nvSpPr>
        <p:spPr bwMode="auto">
          <a:xfrm>
            <a:off x="5826125" y="5172075"/>
            <a:ext cx="1163638" cy="481013"/>
          </a:xfrm>
          <a:prstGeom prst="rect">
            <a:avLst/>
          </a:prstGeom>
          <a:solidFill>
            <a:schemeClr val="bg1"/>
          </a:solidFill>
          <a:ln w="9525">
            <a:noFill/>
            <a:miter lim="800000"/>
            <a:headEnd/>
            <a:tailEnd/>
          </a:ln>
        </p:spPr>
        <p:txBody>
          <a:bodyPr wrap="none" anchor="ctr"/>
          <a:lstStyle/>
          <a:p>
            <a:endParaRPr lang="es-ES_tradnl"/>
          </a:p>
        </p:txBody>
      </p:sp>
      <p:sp>
        <p:nvSpPr>
          <p:cNvPr id="27718" name="Rectangle 70"/>
          <p:cNvSpPr>
            <a:spLocks noChangeArrowheads="1"/>
          </p:cNvSpPr>
          <p:nvPr/>
        </p:nvSpPr>
        <p:spPr bwMode="auto">
          <a:xfrm>
            <a:off x="2192338" y="5172075"/>
            <a:ext cx="1163637" cy="481013"/>
          </a:xfrm>
          <a:prstGeom prst="rect">
            <a:avLst/>
          </a:prstGeom>
          <a:solidFill>
            <a:schemeClr val="bg1"/>
          </a:solidFill>
          <a:ln w="9525">
            <a:noFill/>
            <a:miter lim="800000"/>
            <a:headEnd/>
            <a:tailEnd/>
          </a:ln>
        </p:spPr>
        <p:txBody>
          <a:bodyPr wrap="none" anchor="ctr"/>
          <a:lstStyle/>
          <a:p>
            <a:endParaRPr lang="es-ES_tradnl"/>
          </a:p>
        </p:txBody>
      </p:sp>
      <p:sp>
        <p:nvSpPr>
          <p:cNvPr id="27719" name="Rectangle 71"/>
          <p:cNvSpPr>
            <a:spLocks noChangeArrowheads="1"/>
          </p:cNvSpPr>
          <p:nvPr/>
        </p:nvSpPr>
        <p:spPr bwMode="auto">
          <a:xfrm>
            <a:off x="3852863" y="5949950"/>
            <a:ext cx="1546225" cy="506413"/>
          </a:xfrm>
          <a:prstGeom prst="rect">
            <a:avLst/>
          </a:prstGeom>
          <a:solidFill>
            <a:srgbClr val="B3FFFF"/>
          </a:solidFill>
          <a:ln w="9525">
            <a:noFill/>
            <a:miter lim="800000"/>
            <a:headEnd/>
            <a:tailEnd/>
          </a:ln>
        </p:spPr>
        <p:txBody>
          <a:bodyPr wrap="none" anchor="ctr"/>
          <a:lstStyle/>
          <a:p>
            <a:endParaRPr lang="es-ES_tradnl"/>
          </a:p>
        </p:txBody>
      </p:sp>
      <p:sp>
        <p:nvSpPr>
          <p:cNvPr id="27720" name="Rectangle 72"/>
          <p:cNvSpPr>
            <a:spLocks noChangeArrowheads="1"/>
          </p:cNvSpPr>
          <p:nvPr/>
        </p:nvSpPr>
        <p:spPr bwMode="auto">
          <a:xfrm>
            <a:off x="7424738" y="5964238"/>
            <a:ext cx="1397000" cy="493712"/>
          </a:xfrm>
          <a:prstGeom prst="rect">
            <a:avLst/>
          </a:prstGeom>
          <a:solidFill>
            <a:srgbClr val="B3FFFF"/>
          </a:solidFill>
          <a:ln w="9525">
            <a:noFill/>
            <a:miter lim="800000"/>
            <a:headEnd/>
            <a:tailEnd/>
          </a:ln>
        </p:spPr>
        <p:txBody>
          <a:bodyPr wrap="none" anchor="ctr"/>
          <a:lstStyle/>
          <a:p>
            <a:endParaRPr lang="es-ES_tradnl"/>
          </a:p>
        </p:txBody>
      </p:sp>
      <p:sp>
        <p:nvSpPr>
          <p:cNvPr id="27721" name="Rectangle 73"/>
          <p:cNvSpPr>
            <a:spLocks noChangeArrowheads="1"/>
          </p:cNvSpPr>
          <p:nvPr/>
        </p:nvSpPr>
        <p:spPr bwMode="auto">
          <a:xfrm>
            <a:off x="561975" y="5962650"/>
            <a:ext cx="1163638" cy="482600"/>
          </a:xfrm>
          <a:prstGeom prst="rect">
            <a:avLst/>
          </a:prstGeom>
          <a:solidFill>
            <a:schemeClr val="bg1"/>
          </a:solidFill>
          <a:ln w="9525">
            <a:noFill/>
            <a:miter lim="800000"/>
            <a:headEnd/>
            <a:tailEnd/>
          </a:ln>
        </p:spPr>
        <p:txBody>
          <a:bodyPr wrap="none" anchor="ctr"/>
          <a:lstStyle/>
          <a:p>
            <a:endParaRPr lang="es-ES_tradnl"/>
          </a:p>
        </p:txBody>
      </p:sp>
      <p:sp>
        <p:nvSpPr>
          <p:cNvPr id="27722" name="Rectangle 74"/>
          <p:cNvSpPr>
            <a:spLocks noChangeArrowheads="1"/>
          </p:cNvSpPr>
          <p:nvPr/>
        </p:nvSpPr>
        <p:spPr bwMode="auto">
          <a:xfrm>
            <a:off x="5791200" y="5962650"/>
            <a:ext cx="1163638" cy="481013"/>
          </a:xfrm>
          <a:prstGeom prst="rect">
            <a:avLst/>
          </a:prstGeom>
          <a:solidFill>
            <a:schemeClr val="bg1"/>
          </a:solidFill>
          <a:ln w="9525">
            <a:noFill/>
            <a:miter lim="800000"/>
            <a:headEnd/>
            <a:tailEnd/>
          </a:ln>
        </p:spPr>
        <p:txBody>
          <a:bodyPr wrap="none" anchor="ctr"/>
          <a:lstStyle/>
          <a:p>
            <a:endParaRPr lang="es-ES_tradnl"/>
          </a:p>
        </p:txBody>
      </p:sp>
      <p:sp>
        <p:nvSpPr>
          <p:cNvPr id="27723" name="Rectangle 75"/>
          <p:cNvSpPr>
            <a:spLocks noChangeArrowheads="1"/>
          </p:cNvSpPr>
          <p:nvPr/>
        </p:nvSpPr>
        <p:spPr bwMode="auto">
          <a:xfrm>
            <a:off x="2093913" y="5813425"/>
            <a:ext cx="1438275" cy="784225"/>
          </a:xfrm>
          <a:prstGeom prst="rect">
            <a:avLst/>
          </a:prstGeom>
          <a:solidFill>
            <a:schemeClr val="bg1"/>
          </a:solidFill>
          <a:ln w="9525">
            <a:noFill/>
            <a:miter lim="800000"/>
            <a:headEnd/>
            <a:tailEnd/>
          </a:ln>
        </p:spPr>
        <p:txBody>
          <a:bodyPr wrap="none" anchor="ctr"/>
          <a:lstStyle/>
          <a:p>
            <a:endParaRPr lang="es-ES_tradnl"/>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70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70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69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70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70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70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70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70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70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70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7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77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70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7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77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771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771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771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771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771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772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772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771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2772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77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99" grpId="0" animBg="1"/>
      <p:bldP spid="27700" grpId="0" animBg="1"/>
      <p:bldP spid="27701" grpId="0" animBg="1"/>
      <p:bldP spid="27702" grpId="0" animBg="1"/>
      <p:bldP spid="27703" grpId="0" animBg="1"/>
      <p:bldP spid="27704" grpId="0" animBg="1"/>
      <p:bldP spid="27705" grpId="0" animBg="1"/>
      <p:bldP spid="27706" grpId="0" animBg="1"/>
      <p:bldP spid="27707" grpId="0" animBg="1"/>
      <p:bldP spid="27708" grpId="0" animBg="1"/>
      <p:bldP spid="27709" grpId="0" animBg="1"/>
      <p:bldP spid="27710" grpId="0" animBg="1"/>
      <p:bldP spid="27711" grpId="0" animBg="1"/>
      <p:bldP spid="27712" grpId="0" animBg="1"/>
      <p:bldP spid="27713" grpId="0" animBg="1"/>
      <p:bldP spid="27714" grpId="0" animBg="1"/>
      <p:bldP spid="27715" grpId="0" animBg="1"/>
      <p:bldP spid="27716" grpId="0" animBg="1"/>
      <p:bldP spid="27717" grpId="0" animBg="1"/>
      <p:bldP spid="27718" grpId="0" animBg="1"/>
      <p:bldP spid="27719" grpId="0" animBg="1"/>
      <p:bldP spid="27720" grpId="0" animBg="1"/>
      <p:bldP spid="27721" grpId="0" animBg="1"/>
      <p:bldP spid="27722" grpId="0" animBg="1"/>
      <p:bldP spid="2772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2054" name="3 Rectángulo"/>
          <p:cNvSpPr>
            <a:spLocks noChangeArrowheads="1"/>
          </p:cNvSpPr>
          <p:nvPr/>
        </p:nvSpPr>
        <p:spPr bwMode="auto">
          <a:xfrm>
            <a:off x="1589088" y="422275"/>
            <a:ext cx="6605587" cy="731838"/>
          </a:xfrm>
          <a:prstGeom prst="rect">
            <a:avLst/>
          </a:prstGeom>
          <a:solidFill>
            <a:schemeClr val="bg1"/>
          </a:solidFill>
          <a:ln w="9525" algn="ctr">
            <a:solidFill>
              <a:schemeClr val="tx1"/>
            </a:solidFill>
            <a:round/>
            <a:headEnd/>
            <a:tailEnd/>
          </a:ln>
        </p:spPr>
        <p:txBody>
          <a:bodyPr wrap="none"/>
          <a:lstStyle/>
          <a:p>
            <a:endParaRPr lang="es-ES_tradnl"/>
          </a:p>
        </p:txBody>
      </p:sp>
      <p:sp>
        <p:nvSpPr>
          <p:cNvPr id="2055" name="6 Rectángulo"/>
          <p:cNvSpPr>
            <a:spLocks noChangeArrowheads="1"/>
          </p:cNvSpPr>
          <p:nvPr/>
        </p:nvSpPr>
        <p:spPr bwMode="auto">
          <a:xfrm>
            <a:off x="1616075" y="1222375"/>
            <a:ext cx="6565900" cy="4413250"/>
          </a:xfrm>
          <a:prstGeom prst="rect">
            <a:avLst/>
          </a:prstGeom>
          <a:solidFill>
            <a:schemeClr val="bg1"/>
          </a:solidFill>
          <a:ln w="9525" algn="ctr">
            <a:noFill/>
            <a:round/>
            <a:headEnd/>
            <a:tailEnd/>
          </a:ln>
        </p:spPr>
        <p:txBody>
          <a:bodyPr wrap="none"/>
          <a:lstStyle/>
          <a:p>
            <a:endParaRPr lang="es-ES_tradnl"/>
          </a:p>
        </p:txBody>
      </p:sp>
      <p:graphicFrame>
        <p:nvGraphicFramePr>
          <p:cNvPr id="2050" name="Object 6"/>
          <p:cNvGraphicFramePr>
            <a:graphicFrameLocks noChangeAspect="1"/>
          </p:cNvGraphicFramePr>
          <p:nvPr/>
        </p:nvGraphicFramePr>
        <p:xfrm>
          <a:off x="381000" y="80963"/>
          <a:ext cx="8382000" cy="6777037"/>
        </p:xfrm>
        <a:graphic>
          <a:graphicData uri="http://schemas.openxmlformats.org/presentationml/2006/ole">
            <p:oleObj spid="_x0000_s2050" name="Graph" r:id="rId3" imgW="3922560" imgH="3172320" progId="Origin50.Graph">
              <p:embed/>
            </p:oleObj>
          </a:graphicData>
        </a:graphic>
      </p:graphicFrame>
      <p:graphicFrame>
        <p:nvGraphicFramePr>
          <p:cNvPr id="2051" name="Object 3"/>
          <p:cNvGraphicFramePr>
            <a:graphicFrameLocks noChangeAspect="1"/>
          </p:cNvGraphicFramePr>
          <p:nvPr/>
        </p:nvGraphicFramePr>
        <p:xfrm>
          <a:off x="7204075" y="4392613"/>
          <a:ext cx="382588" cy="280987"/>
        </p:xfrm>
        <a:graphic>
          <a:graphicData uri="http://schemas.openxmlformats.org/presentationml/2006/ole">
            <p:oleObj spid="_x0000_s2051" name="Ecuación" r:id="rId4" imgW="241200" imgH="177480" progId="Equation.3">
              <p:embed/>
            </p:oleObj>
          </a:graphicData>
        </a:graphic>
      </p:graphicFrame>
      <p:graphicFrame>
        <p:nvGraphicFramePr>
          <p:cNvPr id="2052" name="Object 4"/>
          <p:cNvGraphicFramePr>
            <a:graphicFrameLocks noChangeAspect="1"/>
          </p:cNvGraphicFramePr>
          <p:nvPr/>
        </p:nvGraphicFramePr>
        <p:xfrm>
          <a:off x="7219950" y="4622800"/>
          <a:ext cx="481013" cy="282575"/>
        </p:xfrm>
        <a:graphic>
          <a:graphicData uri="http://schemas.openxmlformats.org/presentationml/2006/ole">
            <p:oleObj spid="_x0000_s2052" name="Ecuación" r:id="rId5" imgW="304560" imgH="177480" progId="Equation.3">
              <p:embed/>
            </p:oleObj>
          </a:graphicData>
        </a:graphic>
      </p:graphicFrame>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a:xfrm>
            <a:off x="0" y="0"/>
            <a:ext cx="9144000" cy="2044700"/>
          </a:xfrm>
          <a:solidFill>
            <a:schemeClr val="accent6"/>
          </a:solidFill>
        </p:spPr>
        <p:txBody>
          <a:bodyPr/>
          <a:lstStyle/>
          <a:p>
            <a:pPr eaLnBrk="1" hangingPunct="1">
              <a:defRPr/>
            </a:pPr>
            <a:r>
              <a:rPr lang="es-ES" sz="3600" b="1" dirty="0" smtClean="0">
                <a:solidFill>
                  <a:schemeClr val="bg1"/>
                </a:solidFill>
              </a:rPr>
              <a:t>CONCLUSIÓN DEL ESTUDIO DE LA VARIACIÓN</a:t>
            </a:r>
            <a:r>
              <a:rPr lang="es-ES" b="1" dirty="0" smtClean="0">
                <a:solidFill>
                  <a:schemeClr val="accent2"/>
                </a:solidFill>
              </a:rPr>
              <a:t/>
            </a:r>
            <a:br>
              <a:rPr lang="es-ES" b="1" dirty="0" smtClean="0">
                <a:solidFill>
                  <a:schemeClr val="accent2"/>
                </a:solidFill>
              </a:rPr>
            </a:br>
            <a:r>
              <a:rPr lang="es-ES" b="1" dirty="0" smtClean="0">
                <a:solidFill>
                  <a:srgbClr val="FFFF00"/>
                </a:solidFill>
              </a:rPr>
              <a:t>E = f (</a:t>
            </a:r>
            <a:r>
              <a:rPr lang="es-ES" b="1" dirty="0" err="1" smtClean="0">
                <a:solidFill>
                  <a:srgbClr val="FFFF00"/>
                </a:solidFill>
              </a:rPr>
              <a:t>d</a:t>
            </a:r>
            <a:r>
              <a:rPr lang="es-ES" b="1" baseline="-25000" dirty="0" err="1" smtClean="0">
                <a:solidFill>
                  <a:srgbClr val="FFFF00"/>
                </a:solidFill>
              </a:rPr>
              <a:t>L</a:t>
            </a:r>
            <a:r>
              <a:rPr lang="es-ES" b="1" dirty="0" smtClean="0">
                <a:solidFill>
                  <a:srgbClr val="FFFF00"/>
                </a:solidFill>
              </a:rPr>
              <a:t>)</a:t>
            </a:r>
            <a:endParaRPr lang="es-ES" b="1" baseline="-25000" dirty="0" smtClean="0">
              <a:solidFill>
                <a:srgbClr val="FFFF00"/>
              </a:solidFill>
            </a:endParaRPr>
          </a:p>
        </p:txBody>
      </p:sp>
      <p:sp>
        <p:nvSpPr>
          <p:cNvPr id="64516" name="Rectangle 4"/>
          <p:cNvSpPr>
            <a:spLocks noChangeArrowheads="1"/>
          </p:cNvSpPr>
          <p:nvPr/>
        </p:nvSpPr>
        <p:spPr bwMode="auto">
          <a:xfrm>
            <a:off x="2079625" y="2586038"/>
            <a:ext cx="5257800" cy="1444625"/>
          </a:xfrm>
          <a:prstGeom prst="rect">
            <a:avLst/>
          </a:prstGeom>
          <a:solidFill>
            <a:srgbClr val="FFFFCC"/>
          </a:solidFill>
          <a:ln w="9525">
            <a:solidFill>
              <a:schemeClr val="tx1"/>
            </a:solidFill>
            <a:miter lim="800000"/>
            <a:headEnd/>
            <a:tailEnd/>
          </a:ln>
        </p:spPr>
        <p:txBody>
          <a:bodyPr/>
          <a:lstStyle/>
          <a:p>
            <a:pPr algn="ctr">
              <a:spcBef>
                <a:spcPct val="20000"/>
              </a:spcBef>
            </a:pPr>
            <a:r>
              <a:rPr lang="es-ES" sz="8000" b="1">
                <a:solidFill>
                  <a:srgbClr val="FF3300"/>
                </a:solidFill>
              </a:rPr>
              <a:t>E = k</a:t>
            </a:r>
            <a:r>
              <a:rPr lang="es-ES" sz="8000" b="1" baseline="-25000">
                <a:solidFill>
                  <a:srgbClr val="FF3300"/>
                </a:solidFill>
              </a:rPr>
              <a:t>1</a:t>
            </a:r>
            <a:r>
              <a:rPr lang="es-ES" sz="8000" b="1">
                <a:solidFill>
                  <a:srgbClr val="FF3300"/>
                </a:solidFill>
              </a:rPr>
              <a:t>.d</a:t>
            </a:r>
            <a:r>
              <a:rPr lang="es-ES" sz="8000" b="1" baseline="-25000">
                <a:solidFill>
                  <a:srgbClr val="FF3300"/>
                </a:solidFill>
              </a:rPr>
              <a:t>L</a:t>
            </a:r>
            <a:endParaRPr lang="es-ES" sz="8000" b="1">
              <a:solidFill>
                <a:srgbClr val="FF3300"/>
              </a:solidFill>
            </a:endParaRPr>
          </a:p>
        </p:txBody>
      </p:sp>
      <p:sp>
        <p:nvSpPr>
          <p:cNvPr id="167940" name="3 CuadroTexto"/>
          <p:cNvSpPr txBox="1">
            <a:spLocks noChangeArrowheads="1"/>
          </p:cNvSpPr>
          <p:nvPr/>
        </p:nvSpPr>
        <p:spPr bwMode="auto">
          <a:xfrm>
            <a:off x="2081213" y="4427538"/>
            <a:ext cx="5233987" cy="461962"/>
          </a:xfrm>
          <a:prstGeom prst="rect">
            <a:avLst/>
          </a:prstGeom>
          <a:solidFill>
            <a:schemeClr val="bg1"/>
          </a:solidFill>
          <a:ln w="9525">
            <a:solidFill>
              <a:schemeClr val="tx1"/>
            </a:solidFill>
            <a:miter lim="800000"/>
            <a:headEnd/>
            <a:tailEnd/>
          </a:ln>
        </p:spPr>
        <p:txBody>
          <a:bodyPr>
            <a:spAutoFit/>
          </a:bodyPr>
          <a:lstStyle/>
          <a:p>
            <a:pPr algn="ctr"/>
            <a:r>
              <a:rPr lang="es-ES_tradnl"/>
              <a:t>k</a:t>
            </a:r>
            <a:r>
              <a:rPr lang="es-ES_tradnl" baseline="-25000"/>
              <a:t>1</a:t>
            </a:r>
            <a:r>
              <a:rPr lang="es-ES_tradnl"/>
              <a:t>= ¿volúmen del cuerpo sumergido?</a:t>
            </a:r>
            <a:r>
              <a:rPr lang="es-ES_tradnl" baseline="-25000"/>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4516"/>
                                        </p:tgtEl>
                                        <p:attrNameLst>
                                          <p:attrName>style.visibility</p:attrName>
                                        </p:attrNameLst>
                                      </p:cBhvr>
                                      <p:to>
                                        <p:strVal val="visible"/>
                                      </p:to>
                                    </p:set>
                                    <p:animEffect transition="in" filter="fade">
                                      <p:cBhvr>
                                        <p:cTn id="11" dur="2000"/>
                                        <p:tgtEl>
                                          <p:spTgt spid="64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autoUpdateAnimBg="0"/>
      <p:bldP spid="64516"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674688" y="3965575"/>
            <a:ext cx="7737475" cy="708025"/>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es-ES" sz="4000" b="1">
                <a:solidFill>
                  <a:srgbClr val="009900"/>
                </a:solidFill>
              </a:rPr>
              <a:t>EL VOLUMEN DEL SÓLIDO</a:t>
            </a:r>
          </a:p>
        </p:txBody>
      </p:sp>
      <p:sp>
        <p:nvSpPr>
          <p:cNvPr id="168963" name="Rectangle 2"/>
          <p:cNvSpPr>
            <a:spLocks noGrp="1" noChangeArrowheads="1"/>
          </p:cNvSpPr>
          <p:nvPr/>
        </p:nvSpPr>
        <p:spPr bwMode="auto">
          <a:xfrm>
            <a:off x="650875" y="685800"/>
            <a:ext cx="7772400" cy="2709863"/>
          </a:xfrm>
          <a:prstGeom prst="rect">
            <a:avLst/>
          </a:prstGeom>
          <a:solidFill>
            <a:schemeClr val="bg1"/>
          </a:solidFill>
          <a:ln w="9525">
            <a:solidFill>
              <a:schemeClr val="tx1"/>
            </a:solidFill>
            <a:miter lim="800000"/>
            <a:headEnd/>
            <a:tailEnd/>
          </a:ln>
        </p:spPr>
        <p:txBody>
          <a:bodyPr anchor="ctr"/>
          <a:lstStyle/>
          <a:p>
            <a:pPr algn="ctr"/>
            <a:r>
              <a:rPr lang="es-ES" sz="6600" b="1">
                <a:solidFill>
                  <a:srgbClr val="FF0000"/>
                </a:solidFill>
              </a:rPr>
              <a:t>6</a:t>
            </a:r>
            <a:r>
              <a:rPr lang="es-ES" sz="4000">
                <a:solidFill>
                  <a:schemeClr val="tx2"/>
                </a:solidFill>
              </a:rPr>
              <a:t/>
            </a:r>
            <a:br>
              <a:rPr lang="es-ES" sz="4000">
                <a:solidFill>
                  <a:schemeClr val="tx2"/>
                </a:solidFill>
              </a:rPr>
            </a:br>
            <a:r>
              <a:rPr lang="es-ES" sz="4000" b="1">
                <a:solidFill>
                  <a:schemeClr val="accent2"/>
                </a:solidFill>
              </a:rPr>
              <a:t>ESTUDIO DE LA VARIACIÓN DEL EMPUJE CON:</a:t>
            </a:r>
            <a:endParaRPr lang="es-ES" sz="4000" b="1">
              <a:solidFill>
                <a:srgbClr val="0099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1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164867" name="Rectangle 3"/>
          <p:cNvSpPr>
            <a:spLocks noGrp="1" noChangeArrowheads="1"/>
          </p:cNvSpPr>
          <p:nvPr>
            <p:ph type="subTitle" idx="1"/>
          </p:nvPr>
        </p:nvSpPr>
        <p:spPr>
          <a:xfrm>
            <a:off x="796925" y="1768475"/>
            <a:ext cx="7543800" cy="2286000"/>
          </a:xfrm>
          <a:solidFill>
            <a:schemeClr val="bg1"/>
          </a:solidFill>
          <a:ln>
            <a:solidFill>
              <a:schemeClr val="tx1"/>
            </a:solidFill>
          </a:ln>
        </p:spPr>
        <p:txBody>
          <a:bodyPr/>
          <a:lstStyle/>
          <a:p>
            <a:pPr eaLnBrk="1" hangingPunct="1"/>
            <a:r>
              <a:rPr lang="es-ES" sz="4400" b="1" smtClean="0">
                <a:solidFill>
                  <a:schemeClr val="accent2"/>
                </a:solidFill>
                <a:latin typeface="Calibri" pitchFamily="34" charset="0"/>
              </a:rPr>
              <a:t>Cuerpos de distinto volumen se sumergirán en un mismo líquido (agua).</a:t>
            </a:r>
          </a:p>
        </p:txBody>
      </p:sp>
      <p:sp>
        <p:nvSpPr>
          <p:cNvPr id="4" name="Rectangle 2"/>
          <p:cNvSpPr txBox="1">
            <a:spLocks noChangeArrowheads="1"/>
          </p:cNvSpPr>
          <p:nvPr/>
        </p:nvSpPr>
        <p:spPr bwMode="auto">
          <a:xfrm>
            <a:off x="0" y="0"/>
            <a:ext cx="9144000" cy="917575"/>
          </a:xfrm>
          <a:prstGeom prst="rect">
            <a:avLst/>
          </a:prstGeom>
          <a:solidFill>
            <a:srgbClr val="002060"/>
          </a:solidFill>
          <a:ln w="9525">
            <a:solidFill>
              <a:schemeClr val="tx1"/>
            </a:solidFill>
            <a:miter lim="800000"/>
            <a:headEnd/>
            <a:tailEnd/>
          </a:ln>
        </p:spPr>
        <p:txBody>
          <a:bodyPr anchor="ctr"/>
          <a:lstStyle/>
          <a:p>
            <a:pPr algn="ctr">
              <a:defRPr/>
            </a:pPr>
            <a:r>
              <a:rPr lang="es-ES" sz="4800" b="1" kern="0">
                <a:solidFill>
                  <a:srgbClr val="FFFF00"/>
                </a:solidFill>
                <a:latin typeface="+mj-lt"/>
                <a:ea typeface="+mj-ea"/>
                <a:cs typeface="+mj-cs"/>
              </a:rPr>
              <a:t>DISEÑO</a:t>
            </a:r>
            <a:endParaRPr lang="es-ES" sz="4800" b="1" kern="0" dirty="0">
              <a:solidFill>
                <a:srgbClr val="FFFF00"/>
              </a:solidFill>
              <a:latin typeface="+mj-lt"/>
              <a:ea typeface="+mj-ea"/>
              <a:cs typeface="+mj-cs"/>
            </a:endParaRPr>
          </a:p>
        </p:txBody>
      </p:sp>
      <p:sp>
        <p:nvSpPr>
          <p:cNvPr id="5" name="4 CuadroTexto"/>
          <p:cNvSpPr txBox="1">
            <a:spLocks noChangeArrowheads="1"/>
          </p:cNvSpPr>
          <p:nvPr/>
        </p:nvSpPr>
        <p:spPr bwMode="auto">
          <a:xfrm>
            <a:off x="2178050" y="4619625"/>
            <a:ext cx="4992688" cy="461963"/>
          </a:xfrm>
          <a:prstGeom prst="rect">
            <a:avLst/>
          </a:prstGeom>
          <a:solidFill>
            <a:schemeClr val="bg1"/>
          </a:solidFill>
          <a:ln w="9525">
            <a:solidFill>
              <a:schemeClr val="tx1"/>
            </a:solidFill>
            <a:miter lim="800000"/>
            <a:headEnd/>
            <a:tailEnd/>
          </a:ln>
        </p:spPr>
        <p:txBody>
          <a:bodyPr>
            <a:spAutoFit/>
          </a:bodyPr>
          <a:lstStyle/>
          <a:p>
            <a:pPr algn="ctr"/>
            <a:r>
              <a:rPr lang="es-ES_tradnl">
                <a:latin typeface="Calibri" pitchFamily="34" charset="0"/>
              </a:rPr>
              <a:t>Densidad del agua = 1 gr/cm</a:t>
            </a:r>
            <a:r>
              <a:rPr lang="es-ES_tradnl" baseline="30000">
                <a:latin typeface="Calibri" pitchFamily="34" charset="0"/>
              </a:rPr>
              <a:t>3</a:t>
            </a:r>
            <a:r>
              <a:rPr lang="es-ES_tradnl">
                <a:latin typeface="Calibri" pitchFamily="34"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867"/>
                                        </p:tgtEl>
                                        <p:attrNameLst>
                                          <p:attrName>style.visibility</p:attrName>
                                        </p:attrNameLst>
                                      </p:cBhvr>
                                      <p:to>
                                        <p:strVal val="visible"/>
                                      </p:to>
                                    </p:set>
                                    <p:animEffect transition="in" filter="fade">
                                      <p:cBhvr>
                                        <p:cTn id="7" dur="2000"/>
                                        <p:tgtEl>
                                          <p:spTgt spid="1648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animBg="1" autoUpdateAnimBg="0"/>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71010" name="Picture 2" descr="49"/>
          <p:cNvPicPr>
            <a:picLocks noChangeAspect="1" noChangeArrowheads="1"/>
          </p:cNvPicPr>
          <p:nvPr/>
        </p:nvPicPr>
        <p:blipFill>
          <a:blip r:embed="rId2" cstate="print"/>
          <a:srcRect/>
          <a:stretch>
            <a:fillRect/>
          </a:stretch>
        </p:blipFill>
        <p:spPr bwMode="auto">
          <a:xfrm>
            <a:off x="2292350" y="0"/>
            <a:ext cx="4557713" cy="6858000"/>
          </a:xfrm>
          <a:prstGeom prst="rect">
            <a:avLst/>
          </a:prstGeom>
          <a:noFill/>
          <a:ln w="28575">
            <a:solidFill>
              <a:schemeClr val="tx1"/>
            </a:solidFill>
            <a:miter lim="800000"/>
            <a:headEnd/>
            <a:tailEnd/>
          </a:ln>
        </p:spPr>
      </p:pic>
      <p:grpSp>
        <p:nvGrpSpPr>
          <p:cNvPr id="2" name="93 Grupo"/>
          <p:cNvGrpSpPr>
            <a:grpSpLocks/>
          </p:cNvGrpSpPr>
          <p:nvPr/>
        </p:nvGrpSpPr>
        <p:grpSpPr bwMode="auto">
          <a:xfrm>
            <a:off x="3906838" y="0"/>
            <a:ext cx="3079750" cy="3079750"/>
            <a:chOff x="1768644" y="1143000"/>
            <a:chExt cx="3080084" cy="3080084"/>
          </a:xfrm>
        </p:grpSpPr>
        <p:sp>
          <p:nvSpPr>
            <p:cNvPr id="171015" name="4 Elipse"/>
            <p:cNvSpPr>
              <a:spLocks noChangeArrowheads="1"/>
            </p:cNvSpPr>
            <p:nvPr/>
          </p:nvSpPr>
          <p:spPr bwMode="auto">
            <a:xfrm rot="10800000">
              <a:off x="1768644" y="1143000"/>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71016" name="46 Grupo"/>
            <p:cNvGrpSpPr>
              <a:grpSpLocks/>
            </p:cNvGrpSpPr>
            <p:nvPr/>
          </p:nvGrpSpPr>
          <p:grpSpPr bwMode="auto">
            <a:xfrm>
              <a:off x="2970296" y="1301667"/>
              <a:ext cx="1589671" cy="2861259"/>
              <a:chOff x="7458075" y="14288"/>
              <a:chExt cx="1473200" cy="2689225"/>
            </a:xfrm>
          </p:grpSpPr>
          <p:sp>
            <p:nvSpPr>
              <p:cNvPr id="171018" name="Rectangle 42"/>
              <p:cNvSpPr>
                <a:spLocks noChangeArrowheads="1"/>
              </p:cNvSpPr>
              <p:nvPr/>
            </p:nvSpPr>
            <p:spPr bwMode="auto">
              <a:xfrm>
                <a:off x="7502525" y="501650"/>
                <a:ext cx="581025" cy="2201863"/>
              </a:xfrm>
              <a:prstGeom prst="rect">
                <a:avLst/>
              </a:prstGeom>
              <a:solidFill>
                <a:schemeClr val="bg1"/>
              </a:solidFill>
              <a:ln w="19050">
                <a:solidFill>
                  <a:schemeClr val="tx1"/>
                </a:solidFill>
                <a:miter lim="800000"/>
                <a:headEnd/>
                <a:tailEnd/>
              </a:ln>
            </p:spPr>
            <p:txBody>
              <a:bodyPr wrap="none" anchor="ctr"/>
              <a:lstStyle/>
              <a:p>
                <a:endParaRPr lang="es-ES_tradnl" sz="1800"/>
              </a:p>
            </p:txBody>
          </p:sp>
          <p:sp>
            <p:nvSpPr>
              <p:cNvPr id="171019" name="Rectangle 4"/>
              <p:cNvSpPr>
                <a:spLocks noChangeArrowheads="1"/>
              </p:cNvSpPr>
              <p:nvPr/>
            </p:nvSpPr>
            <p:spPr bwMode="auto">
              <a:xfrm>
                <a:off x="7505700" y="1962150"/>
                <a:ext cx="571500" cy="727075"/>
              </a:xfrm>
              <a:prstGeom prst="rect">
                <a:avLst/>
              </a:prstGeom>
              <a:solidFill>
                <a:srgbClr val="C00000"/>
              </a:solidFill>
              <a:ln w="9525">
                <a:solidFill>
                  <a:schemeClr val="tx1"/>
                </a:solidFill>
                <a:miter lim="800000"/>
                <a:headEnd/>
                <a:tailEnd/>
              </a:ln>
            </p:spPr>
            <p:txBody>
              <a:bodyPr wrap="none" anchor="ctr"/>
              <a:lstStyle/>
              <a:p>
                <a:endParaRPr lang="es-ES_tradnl" sz="1800"/>
              </a:p>
            </p:txBody>
          </p:sp>
          <p:sp>
            <p:nvSpPr>
              <p:cNvPr id="171020" name="Rectangle 5"/>
              <p:cNvSpPr>
                <a:spLocks noChangeArrowheads="1"/>
              </p:cNvSpPr>
              <p:nvPr/>
            </p:nvSpPr>
            <p:spPr bwMode="auto">
              <a:xfrm>
                <a:off x="7505700" y="1200150"/>
                <a:ext cx="574675" cy="752475"/>
              </a:xfrm>
              <a:prstGeom prst="rect">
                <a:avLst/>
              </a:prstGeom>
              <a:solidFill>
                <a:schemeClr val="bg1"/>
              </a:solidFill>
              <a:ln w="9525">
                <a:solidFill>
                  <a:schemeClr val="tx1"/>
                </a:solidFill>
                <a:miter lim="800000"/>
                <a:headEnd/>
                <a:tailEnd/>
              </a:ln>
            </p:spPr>
            <p:txBody>
              <a:bodyPr wrap="none" anchor="ctr"/>
              <a:lstStyle/>
              <a:p>
                <a:endParaRPr lang="es-ES_tradnl" sz="1800">
                  <a:solidFill>
                    <a:schemeClr val="bg1"/>
                  </a:solidFill>
                </a:endParaRPr>
              </a:p>
            </p:txBody>
          </p:sp>
          <p:grpSp>
            <p:nvGrpSpPr>
              <p:cNvPr id="171021" name="Group 6"/>
              <p:cNvGrpSpPr>
                <a:grpSpLocks/>
              </p:cNvGrpSpPr>
              <p:nvPr/>
            </p:nvGrpSpPr>
            <p:grpSpPr bwMode="auto">
              <a:xfrm>
                <a:off x="7594600" y="1285875"/>
                <a:ext cx="395288" cy="558800"/>
                <a:chOff x="2562" y="1298"/>
                <a:chExt cx="263" cy="363"/>
              </a:xfrm>
            </p:grpSpPr>
            <p:sp>
              <p:nvSpPr>
                <p:cNvPr id="171049"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1050"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1051"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1052"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1053"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1054"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1055"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1056"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71057" name="Line 10"/>
                <p:cNvSpPr>
                  <a:spLocks noChangeShapeType="1"/>
                </p:cNvSpPr>
                <p:nvPr/>
              </p:nvSpPr>
              <p:spPr bwMode="auto">
                <a:xfrm>
                  <a:off x="2562" y="1477"/>
                  <a:ext cx="263" cy="0"/>
                </a:xfrm>
                <a:prstGeom prst="line">
                  <a:avLst/>
                </a:prstGeom>
                <a:noFill/>
                <a:ln w="9525">
                  <a:solidFill>
                    <a:schemeClr val="tx1"/>
                  </a:solidFill>
                  <a:round/>
                  <a:headEnd/>
                  <a:tailEnd/>
                </a:ln>
              </p:spPr>
              <p:txBody>
                <a:bodyPr/>
                <a:lstStyle/>
                <a:p>
                  <a:endParaRPr lang="es-ES_tradnl"/>
                </a:p>
              </p:txBody>
            </p:sp>
          </p:grpSp>
          <p:grpSp>
            <p:nvGrpSpPr>
              <p:cNvPr id="171022" name="Group 16"/>
              <p:cNvGrpSpPr>
                <a:grpSpLocks/>
              </p:cNvGrpSpPr>
              <p:nvPr/>
            </p:nvGrpSpPr>
            <p:grpSpPr bwMode="auto">
              <a:xfrm>
                <a:off x="7594600" y="2057400"/>
                <a:ext cx="404813" cy="557213"/>
                <a:chOff x="2562" y="1298"/>
                <a:chExt cx="269" cy="363"/>
              </a:xfrm>
            </p:grpSpPr>
            <p:sp>
              <p:nvSpPr>
                <p:cNvPr id="171040"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1041"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1042"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1043"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1044"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1045"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1046"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1047"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71048" name="Line 20"/>
                <p:cNvSpPr>
                  <a:spLocks noChangeShapeType="1"/>
                </p:cNvSpPr>
                <p:nvPr/>
              </p:nvSpPr>
              <p:spPr bwMode="auto">
                <a:xfrm>
                  <a:off x="2562" y="1477"/>
                  <a:ext cx="269" cy="0"/>
                </a:xfrm>
                <a:prstGeom prst="line">
                  <a:avLst/>
                </a:prstGeom>
                <a:noFill/>
                <a:ln w="9525">
                  <a:solidFill>
                    <a:schemeClr val="tx1"/>
                  </a:solidFill>
                  <a:round/>
                  <a:headEnd/>
                  <a:tailEnd/>
                </a:ln>
              </p:spPr>
              <p:txBody>
                <a:bodyPr/>
                <a:lstStyle/>
                <a:p>
                  <a:endParaRPr lang="es-ES_tradnl"/>
                </a:p>
              </p:txBody>
            </p:sp>
          </p:grpSp>
          <p:sp>
            <p:nvSpPr>
              <p:cNvPr id="171023" name="Line 26"/>
              <p:cNvSpPr>
                <a:spLocks noChangeShapeType="1"/>
              </p:cNvSpPr>
              <p:nvPr/>
            </p:nvSpPr>
            <p:spPr bwMode="auto">
              <a:xfrm>
                <a:off x="7508875" y="1200150"/>
                <a:ext cx="568325" cy="0"/>
              </a:xfrm>
              <a:prstGeom prst="line">
                <a:avLst/>
              </a:prstGeom>
              <a:noFill/>
              <a:ln w="28575">
                <a:solidFill>
                  <a:schemeClr val="tx1"/>
                </a:solidFill>
                <a:round/>
                <a:headEnd/>
                <a:tailEnd/>
              </a:ln>
            </p:spPr>
            <p:txBody>
              <a:bodyPr/>
              <a:lstStyle/>
              <a:p>
                <a:endParaRPr lang="es-ES_tradnl"/>
              </a:p>
            </p:txBody>
          </p:sp>
          <p:sp>
            <p:nvSpPr>
              <p:cNvPr id="171024" name="Line 27"/>
              <p:cNvSpPr>
                <a:spLocks noChangeShapeType="1"/>
              </p:cNvSpPr>
              <p:nvPr/>
            </p:nvSpPr>
            <p:spPr bwMode="auto">
              <a:xfrm>
                <a:off x="7508875" y="1952625"/>
                <a:ext cx="568325" cy="0"/>
              </a:xfrm>
              <a:prstGeom prst="line">
                <a:avLst/>
              </a:prstGeom>
              <a:noFill/>
              <a:ln w="28575">
                <a:solidFill>
                  <a:schemeClr val="tx1"/>
                </a:solidFill>
                <a:round/>
                <a:headEnd/>
                <a:tailEnd/>
              </a:ln>
            </p:spPr>
            <p:txBody>
              <a:bodyPr/>
              <a:lstStyle/>
              <a:p>
                <a:endParaRPr lang="es-ES_tradnl"/>
              </a:p>
            </p:txBody>
          </p:sp>
          <p:sp>
            <p:nvSpPr>
              <p:cNvPr id="171025" name="Line 28"/>
              <p:cNvSpPr>
                <a:spLocks noChangeShapeType="1"/>
              </p:cNvSpPr>
              <p:nvPr/>
            </p:nvSpPr>
            <p:spPr bwMode="auto">
              <a:xfrm>
                <a:off x="7508875" y="495300"/>
                <a:ext cx="568325" cy="0"/>
              </a:xfrm>
              <a:prstGeom prst="line">
                <a:avLst/>
              </a:prstGeom>
              <a:noFill/>
              <a:ln w="28575">
                <a:solidFill>
                  <a:schemeClr val="tx1"/>
                </a:solidFill>
                <a:round/>
                <a:headEnd/>
                <a:tailEnd/>
              </a:ln>
            </p:spPr>
            <p:txBody>
              <a:bodyPr/>
              <a:lstStyle/>
              <a:p>
                <a:endParaRPr lang="es-ES_tradnl"/>
              </a:p>
            </p:txBody>
          </p:sp>
          <p:sp>
            <p:nvSpPr>
              <p:cNvPr id="171026" name="Rectangle 31"/>
              <p:cNvSpPr>
                <a:spLocks noChangeArrowheads="1"/>
              </p:cNvSpPr>
              <p:nvPr/>
            </p:nvSpPr>
            <p:spPr bwMode="auto">
              <a:xfrm>
                <a:off x="7508875" y="469900"/>
                <a:ext cx="569913" cy="720725"/>
              </a:xfrm>
              <a:prstGeom prst="rect">
                <a:avLst/>
              </a:prstGeom>
              <a:solidFill>
                <a:srgbClr val="C00000"/>
              </a:solidFill>
              <a:ln w="9525">
                <a:solidFill>
                  <a:schemeClr val="tx1"/>
                </a:solidFill>
                <a:miter lim="800000"/>
                <a:headEnd/>
                <a:tailEnd/>
              </a:ln>
            </p:spPr>
            <p:txBody>
              <a:bodyPr wrap="none" anchor="ctr"/>
              <a:lstStyle/>
              <a:p>
                <a:endParaRPr lang="es-ES_tradnl" sz="1800"/>
              </a:p>
            </p:txBody>
          </p:sp>
          <p:grpSp>
            <p:nvGrpSpPr>
              <p:cNvPr id="171027" name="Group 32"/>
              <p:cNvGrpSpPr>
                <a:grpSpLocks/>
              </p:cNvGrpSpPr>
              <p:nvPr/>
            </p:nvGrpSpPr>
            <p:grpSpPr bwMode="auto">
              <a:xfrm>
                <a:off x="7605713" y="569913"/>
                <a:ext cx="411162" cy="557212"/>
                <a:chOff x="2562" y="1298"/>
                <a:chExt cx="273" cy="363"/>
              </a:xfrm>
            </p:grpSpPr>
            <p:sp>
              <p:nvSpPr>
                <p:cNvPr id="171031"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1032"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1033"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1034"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1035" name="Line 37"/>
                <p:cNvSpPr>
                  <a:spLocks noChangeShapeType="1"/>
                </p:cNvSpPr>
                <p:nvPr/>
              </p:nvSpPr>
              <p:spPr bwMode="auto">
                <a:xfrm>
                  <a:off x="2562" y="1480"/>
                  <a:ext cx="273" cy="0"/>
                </a:xfrm>
                <a:prstGeom prst="line">
                  <a:avLst/>
                </a:prstGeom>
                <a:noFill/>
                <a:ln w="12700">
                  <a:solidFill>
                    <a:schemeClr val="tx1"/>
                  </a:solidFill>
                  <a:round/>
                  <a:headEnd/>
                  <a:tailEnd/>
                </a:ln>
              </p:spPr>
              <p:txBody>
                <a:bodyPr/>
                <a:lstStyle/>
                <a:p>
                  <a:endParaRPr lang="es-ES_tradnl"/>
                </a:p>
              </p:txBody>
            </p:sp>
            <p:sp>
              <p:nvSpPr>
                <p:cNvPr id="171036"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1037"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1038"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1039"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71028" name="Rectangle 43"/>
              <p:cNvSpPr>
                <a:spLocks noChangeArrowheads="1"/>
              </p:cNvSpPr>
              <p:nvPr/>
            </p:nvSpPr>
            <p:spPr bwMode="auto">
              <a:xfrm>
                <a:off x="7458075" y="14288"/>
                <a:ext cx="669925" cy="1107777"/>
              </a:xfrm>
              <a:prstGeom prst="rect">
                <a:avLst/>
              </a:prstGeom>
              <a:solidFill>
                <a:srgbClr val="969696"/>
              </a:solidFill>
              <a:ln w="9525">
                <a:solidFill>
                  <a:schemeClr val="tx1"/>
                </a:solidFill>
                <a:miter lim="800000"/>
                <a:headEnd/>
                <a:tailEnd/>
              </a:ln>
            </p:spPr>
            <p:txBody>
              <a:bodyPr wrap="none" anchor="ctr"/>
              <a:lstStyle/>
              <a:p>
                <a:endParaRPr lang="es-ES_tradnl" sz="1800"/>
              </a:p>
            </p:txBody>
          </p:sp>
          <p:sp>
            <p:nvSpPr>
              <p:cNvPr id="171029" name="Text Box 32"/>
              <p:cNvSpPr txBox="1">
                <a:spLocks noChangeArrowheads="1"/>
              </p:cNvSpPr>
              <p:nvPr/>
            </p:nvSpPr>
            <p:spPr bwMode="auto">
              <a:xfrm>
                <a:off x="8113713" y="1738313"/>
                <a:ext cx="817562" cy="347126"/>
              </a:xfrm>
              <a:prstGeom prst="rect">
                <a:avLst/>
              </a:prstGeom>
              <a:noFill/>
              <a:ln w="9525">
                <a:noFill/>
                <a:miter lim="800000"/>
                <a:headEnd/>
                <a:tailEnd/>
              </a:ln>
            </p:spPr>
            <p:txBody>
              <a:bodyPr>
                <a:spAutoFit/>
              </a:bodyPr>
              <a:lstStyle/>
              <a:p>
                <a:pPr>
                  <a:spcBef>
                    <a:spcPct val="50000"/>
                  </a:spcBef>
                </a:pPr>
                <a:r>
                  <a:rPr lang="es-ES" sz="1800">
                    <a:latin typeface="Arial" charset="0"/>
                  </a:rPr>
                  <a:t>40</a:t>
                </a:r>
              </a:p>
            </p:txBody>
          </p:sp>
          <p:sp>
            <p:nvSpPr>
              <p:cNvPr id="171030" name="Text Box 32"/>
              <p:cNvSpPr txBox="1">
                <a:spLocks noChangeArrowheads="1"/>
              </p:cNvSpPr>
              <p:nvPr/>
            </p:nvSpPr>
            <p:spPr bwMode="auto">
              <a:xfrm>
                <a:off x="8086725" y="992188"/>
                <a:ext cx="819150" cy="347126"/>
              </a:xfrm>
              <a:prstGeom prst="rect">
                <a:avLst/>
              </a:prstGeom>
              <a:noFill/>
              <a:ln w="9525">
                <a:noFill/>
                <a:miter lim="800000"/>
                <a:headEnd/>
                <a:tailEnd/>
              </a:ln>
            </p:spPr>
            <p:txBody>
              <a:bodyPr>
                <a:spAutoFit/>
              </a:bodyPr>
              <a:lstStyle/>
              <a:p>
                <a:pPr>
                  <a:spcBef>
                    <a:spcPct val="50000"/>
                  </a:spcBef>
                </a:pPr>
                <a:r>
                  <a:rPr lang="es-ES" sz="1800">
                    <a:latin typeface="Arial" charset="0"/>
                  </a:rPr>
                  <a:t>50</a:t>
                </a:r>
              </a:p>
            </p:txBody>
          </p:sp>
        </p:grpSp>
        <p:sp>
          <p:nvSpPr>
            <p:cNvPr id="7" name="6 Elipse"/>
            <p:cNvSpPr/>
            <p:nvPr/>
          </p:nvSpPr>
          <p:spPr>
            <a:xfrm rot="10800000">
              <a:off x="1838502" y="121285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8" name="48 Grupo"/>
          <p:cNvGrpSpPr>
            <a:grpSpLocks/>
          </p:cNvGrpSpPr>
          <p:nvPr/>
        </p:nvGrpSpPr>
        <p:grpSpPr bwMode="auto">
          <a:xfrm>
            <a:off x="4259263" y="1184275"/>
            <a:ext cx="812800" cy="307975"/>
            <a:chOff x="4259693" y="1184543"/>
            <a:chExt cx="812712" cy="308100"/>
          </a:xfrm>
        </p:grpSpPr>
        <p:sp>
          <p:nvSpPr>
            <p:cNvPr id="171013" name="49 CuadroTexto"/>
            <p:cNvSpPr txBox="1">
              <a:spLocks noChangeArrowheads="1"/>
            </p:cNvSpPr>
            <p:nvPr/>
          </p:nvSpPr>
          <p:spPr bwMode="auto">
            <a:xfrm>
              <a:off x="4259693" y="1184543"/>
              <a:ext cx="516008" cy="308100"/>
            </a:xfrm>
            <a:prstGeom prst="rect">
              <a:avLst/>
            </a:prstGeom>
            <a:noFill/>
            <a:ln w="9525">
              <a:noFill/>
              <a:miter lim="800000"/>
              <a:headEnd/>
              <a:tailEnd/>
            </a:ln>
          </p:spPr>
          <p:txBody>
            <a:bodyPr>
              <a:spAutoFit/>
            </a:bodyPr>
            <a:lstStyle/>
            <a:p>
              <a:r>
                <a:rPr lang="es-ES_tradnl" sz="1400"/>
                <a:t>   51</a:t>
              </a:r>
            </a:p>
          </p:txBody>
        </p:sp>
        <p:cxnSp>
          <p:nvCxnSpPr>
            <p:cNvPr id="171014" name="50 Conector recto de flecha"/>
            <p:cNvCxnSpPr>
              <a:cxnSpLocks noChangeShapeType="1"/>
            </p:cNvCxnSpPr>
            <p:nvPr/>
          </p:nvCxnSpPr>
          <p:spPr bwMode="auto">
            <a:xfrm>
              <a:off x="4685399" y="1344458"/>
              <a:ext cx="387006" cy="0"/>
            </a:xfrm>
            <a:prstGeom prst="straightConnector1">
              <a:avLst/>
            </a:prstGeom>
            <a:noFill/>
            <a:ln w="9525" algn="ctr">
              <a:solidFill>
                <a:schemeClr val="tx1"/>
              </a:solidFill>
              <a:round/>
              <a:headEnd/>
              <a:tailEnd type="triangle" w="med" len="med"/>
            </a:ln>
          </p:spPr>
        </p:cxn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72034" name="Picture 2" descr="50"/>
          <p:cNvPicPr>
            <a:picLocks noChangeAspect="1" noChangeArrowheads="1"/>
          </p:cNvPicPr>
          <p:nvPr/>
        </p:nvPicPr>
        <p:blipFill>
          <a:blip r:embed="rId2" cstate="print"/>
          <a:srcRect/>
          <a:stretch>
            <a:fillRect/>
          </a:stretch>
        </p:blipFill>
        <p:spPr bwMode="auto">
          <a:xfrm>
            <a:off x="2320925" y="0"/>
            <a:ext cx="4502150" cy="6858000"/>
          </a:xfrm>
          <a:prstGeom prst="rect">
            <a:avLst/>
          </a:prstGeom>
          <a:noFill/>
          <a:ln w="28575">
            <a:solidFill>
              <a:schemeClr val="tx1"/>
            </a:solidFill>
            <a:miter lim="800000"/>
            <a:headEnd/>
            <a:tailEnd/>
          </a:ln>
        </p:spPr>
      </p:pic>
      <p:grpSp>
        <p:nvGrpSpPr>
          <p:cNvPr id="2" name="3 Grupo"/>
          <p:cNvGrpSpPr>
            <a:grpSpLocks/>
          </p:cNvGrpSpPr>
          <p:nvPr/>
        </p:nvGrpSpPr>
        <p:grpSpPr bwMode="auto">
          <a:xfrm>
            <a:off x="4192588" y="-835025"/>
            <a:ext cx="3079750" cy="3081338"/>
            <a:chOff x="4134654" y="-144597"/>
            <a:chExt cx="3080084" cy="3080084"/>
          </a:xfrm>
        </p:grpSpPr>
        <p:grpSp>
          <p:nvGrpSpPr>
            <p:cNvPr id="172036" name="93 Grupo"/>
            <p:cNvGrpSpPr>
              <a:grpSpLocks/>
            </p:cNvGrpSpPr>
            <p:nvPr/>
          </p:nvGrpSpPr>
          <p:grpSpPr bwMode="auto">
            <a:xfrm>
              <a:off x="4134654" y="-144597"/>
              <a:ext cx="3080084" cy="3080084"/>
              <a:chOff x="1768644" y="1143000"/>
              <a:chExt cx="3080084" cy="3080084"/>
            </a:xfrm>
          </p:grpSpPr>
          <p:sp>
            <p:nvSpPr>
              <p:cNvPr id="172040" name="8 Elipse"/>
              <p:cNvSpPr>
                <a:spLocks noChangeArrowheads="1"/>
              </p:cNvSpPr>
              <p:nvPr/>
            </p:nvSpPr>
            <p:spPr bwMode="auto">
              <a:xfrm rot="10800000">
                <a:off x="1768644" y="1143000"/>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72041" name="46 Grupo"/>
              <p:cNvGrpSpPr>
                <a:grpSpLocks/>
              </p:cNvGrpSpPr>
              <p:nvPr/>
            </p:nvGrpSpPr>
            <p:grpSpPr bwMode="auto">
              <a:xfrm>
                <a:off x="2970296" y="1301666"/>
                <a:ext cx="1589671" cy="2861260"/>
                <a:chOff x="7458075" y="14287"/>
                <a:chExt cx="1473200" cy="2689226"/>
              </a:xfrm>
            </p:grpSpPr>
            <p:sp>
              <p:nvSpPr>
                <p:cNvPr id="172043" name="Rectangle 42"/>
                <p:cNvSpPr>
                  <a:spLocks noChangeArrowheads="1"/>
                </p:cNvSpPr>
                <p:nvPr/>
              </p:nvSpPr>
              <p:spPr bwMode="auto">
                <a:xfrm>
                  <a:off x="7502525" y="501650"/>
                  <a:ext cx="581025" cy="2201863"/>
                </a:xfrm>
                <a:prstGeom prst="rect">
                  <a:avLst/>
                </a:prstGeom>
                <a:solidFill>
                  <a:schemeClr val="bg1"/>
                </a:solidFill>
                <a:ln w="19050">
                  <a:solidFill>
                    <a:schemeClr val="tx1"/>
                  </a:solidFill>
                  <a:miter lim="800000"/>
                  <a:headEnd/>
                  <a:tailEnd/>
                </a:ln>
              </p:spPr>
              <p:txBody>
                <a:bodyPr wrap="none" anchor="ctr"/>
                <a:lstStyle/>
                <a:p>
                  <a:endParaRPr lang="es-ES_tradnl" sz="1800"/>
                </a:p>
              </p:txBody>
            </p:sp>
            <p:sp>
              <p:nvSpPr>
                <p:cNvPr id="172044" name="Rectangle 4"/>
                <p:cNvSpPr>
                  <a:spLocks noChangeArrowheads="1"/>
                </p:cNvSpPr>
                <p:nvPr/>
              </p:nvSpPr>
              <p:spPr bwMode="auto">
                <a:xfrm>
                  <a:off x="7505700" y="1962150"/>
                  <a:ext cx="571500" cy="727075"/>
                </a:xfrm>
                <a:prstGeom prst="rect">
                  <a:avLst/>
                </a:prstGeom>
                <a:solidFill>
                  <a:srgbClr val="C00000"/>
                </a:solidFill>
                <a:ln w="9525">
                  <a:solidFill>
                    <a:schemeClr val="tx1"/>
                  </a:solidFill>
                  <a:miter lim="800000"/>
                  <a:headEnd/>
                  <a:tailEnd/>
                </a:ln>
              </p:spPr>
              <p:txBody>
                <a:bodyPr wrap="none" anchor="ctr"/>
                <a:lstStyle/>
                <a:p>
                  <a:endParaRPr lang="es-ES_tradnl" sz="1800"/>
                </a:p>
              </p:txBody>
            </p:sp>
            <p:sp>
              <p:nvSpPr>
                <p:cNvPr id="172045" name="Rectangle 5"/>
                <p:cNvSpPr>
                  <a:spLocks noChangeArrowheads="1"/>
                </p:cNvSpPr>
                <p:nvPr/>
              </p:nvSpPr>
              <p:spPr bwMode="auto">
                <a:xfrm>
                  <a:off x="7505700" y="1200150"/>
                  <a:ext cx="574675" cy="752475"/>
                </a:xfrm>
                <a:prstGeom prst="rect">
                  <a:avLst/>
                </a:prstGeom>
                <a:solidFill>
                  <a:schemeClr val="bg1"/>
                </a:solidFill>
                <a:ln w="9525">
                  <a:solidFill>
                    <a:schemeClr val="tx1"/>
                  </a:solidFill>
                  <a:miter lim="800000"/>
                  <a:headEnd/>
                  <a:tailEnd/>
                </a:ln>
              </p:spPr>
              <p:txBody>
                <a:bodyPr wrap="none" anchor="ctr"/>
                <a:lstStyle/>
                <a:p>
                  <a:endParaRPr lang="es-ES_tradnl" sz="1800">
                    <a:solidFill>
                      <a:schemeClr val="bg1"/>
                    </a:solidFill>
                  </a:endParaRPr>
                </a:p>
              </p:txBody>
            </p:sp>
            <p:grpSp>
              <p:nvGrpSpPr>
                <p:cNvPr id="172046" name="Group 6"/>
                <p:cNvGrpSpPr>
                  <a:grpSpLocks/>
                </p:cNvGrpSpPr>
                <p:nvPr/>
              </p:nvGrpSpPr>
              <p:grpSpPr bwMode="auto">
                <a:xfrm>
                  <a:off x="7594600" y="1285875"/>
                  <a:ext cx="395288" cy="558800"/>
                  <a:chOff x="2562" y="1298"/>
                  <a:chExt cx="263" cy="363"/>
                </a:xfrm>
              </p:grpSpPr>
              <p:sp>
                <p:nvSpPr>
                  <p:cNvPr id="172074"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2075"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2076"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2077"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2078"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2079"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2080"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2081"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72082" name="Line 10"/>
                  <p:cNvSpPr>
                    <a:spLocks noChangeShapeType="1"/>
                  </p:cNvSpPr>
                  <p:nvPr/>
                </p:nvSpPr>
                <p:spPr bwMode="auto">
                  <a:xfrm>
                    <a:off x="2562" y="1477"/>
                    <a:ext cx="263" cy="0"/>
                  </a:xfrm>
                  <a:prstGeom prst="line">
                    <a:avLst/>
                  </a:prstGeom>
                  <a:noFill/>
                  <a:ln w="9525">
                    <a:solidFill>
                      <a:schemeClr val="tx1"/>
                    </a:solidFill>
                    <a:round/>
                    <a:headEnd/>
                    <a:tailEnd/>
                  </a:ln>
                </p:spPr>
                <p:txBody>
                  <a:bodyPr/>
                  <a:lstStyle/>
                  <a:p>
                    <a:endParaRPr lang="es-ES_tradnl"/>
                  </a:p>
                </p:txBody>
              </p:sp>
            </p:grpSp>
            <p:grpSp>
              <p:nvGrpSpPr>
                <p:cNvPr id="172047" name="Group 16"/>
                <p:cNvGrpSpPr>
                  <a:grpSpLocks/>
                </p:cNvGrpSpPr>
                <p:nvPr/>
              </p:nvGrpSpPr>
              <p:grpSpPr bwMode="auto">
                <a:xfrm>
                  <a:off x="7594600" y="2057400"/>
                  <a:ext cx="404813" cy="557213"/>
                  <a:chOff x="2562" y="1298"/>
                  <a:chExt cx="269" cy="363"/>
                </a:xfrm>
              </p:grpSpPr>
              <p:sp>
                <p:nvSpPr>
                  <p:cNvPr id="172065"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2066"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2067"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2068"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2069"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2070"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2071"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2072"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72073" name="Line 20"/>
                  <p:cNvSpPr>
                    <a:spLocks noChangeShapeType="1"/>
                  </p:cNvSpPr>
                  <p:nvPr/>
                </p:nvSpPr>
                <p:spPr bwMode="auto">
                  <a:xfrm>
                    <a:off x="2562" y="1477"/>
                    <a:ext cx="269" cy="0"/>
                  </a:xfrm>
                  <a:prstGeom prst="line">
                    <a:avLst/>
                  </a:prstGeom>
                  <a:noFill/>
                  <a:ln w="9525">
                    <a:solidFill>
                      <a:schemeClr val="tx1"/>
                    </a:solidFill>
                    <a:round/>
                    <a:headEnd/>
                    <a:tailEnd/>
                  </a:ln>
                </p:spPr>
                <p:txBody>
                  <a:bodyPr/>
                  <a:lstStyle/>
                  <a:p>
                    <a:endParaRPr lang="es-ES_tradnl"/>
                  </a:p>
                </p:txBody>
              </p:sp>
            </p:grpSp>
            <p:sp>
              <p:nvSpPr>
                <p:cNvPr id="172048" name="Line 26"/>
                <p:cNvSpPr>
                  <a:spLocks noChangeShapeType="1"/>
                </p:cNvSpPr>
                <p:nvPr/>
              </p:nvSpPr>
              <p:spPr bwMode="auto">
                <a:xfrm>
                  <a:off x="7508875" y="1200150"/>
                  <a:ext cx="568325" cy="0"/>
                </a:xfrm>
                <a:prstGeom prst="line">
                  <a:avLst/>
                </a:prstGeom>
                <a:noFill/>
                <a:ln w="28575">
                  <a:solidFill>
                    <a:schemeClr val="tx1"/>
                  </a:solidFill>
                  <a:round/>
                  <a:headEnd/>
                  <a:tailEnd/>
                </a:ln>
              </p:spPr>
              <p:txBody>
                <a:bodyPr/>
                <a:lstStyle/>
                <a:p>
                  <a:endParaRPr lang="es-ES_tradnl"/>
                </a:p>
              </p:txBody>
            </p:sp>
            <p:sp>
              <p:nvSpPr>
                <p:cNvPr id="172049" name="Line 27"/>
                <p:cNvSpPr>
                  <a:spLocks noChangeShapeType="1"/>
                </p:cNvSpPr>
                <p:nvPr/>
              </p:nvSpPr>
              <p:spPr bwMode="auto">
                <a:xfrm>
                  <a:off x="7508875" y="1952625"/>
                  <a:ext cx="568325" cy="0"/>
                </a:xfrm>
                <a:prstGeom prst="line">
                  <a:avLst/>
                </a:prstGeom>
                <a:noFill/>
                <a:ln w="28575">
                  <a:solidFill>
                    <a:schemeClr val="tx1"/>
                  </a:solidFill>
                  <a:round/>
                  <a:headEnd/>
                  <a:tailEnd/>
                </a:ln>
              </p:spPr>
              <p:txBody>
                <a:bodyPr/>
                <a:lstStyle/>
                <a:p>
                  <a:endParaRPr lang="es-ES_tradnl"/>
                </a:p>
              </p:txBody>
            </p:sp>
            <p:sp>
              <p:nvSpPr>
                <p:cNvPr id="172050" name="Line 28"/>
                <p:cNvSpPr>
                  <a:spLocks noChangeShapeType="1"/>
                </p:cNvSpPr>
                <p:nvPr/>
              </p:nvSpPr>
              <p:spPr bwMode="auto">
                <a:xfrm>
                  <a:off x="7508875" y="495300"/>
                  <a:ext cx="568325" cy="0"/>
                </a:xfrm>
                <a:prstGeom prst="line">
                  <a:avLst/>
                </a:prstGeom>
                <a:noFill/>
                <a:ln w="28575">
                  <a:solidFill>
                    <a:schemeClr val="tx1"/>
                  </a:solidFill>
                  <a:round/>
                  <a:headEnd/>
                  <a:tailEnd/>
                </a:ln>
              </p:spPr>
              <p:txBody>
                <a:bodyPr/>
                <a:lstStyle/>
                <a:p>
                  <a:endParaRPr lang="es-ES_tradnl"/>
                </a:p>
              </p:txBody>
            </p:sp>
            <p:sp>
              <p:nvSpPr>
                <p:cNvPr id="172051" name="Rectangle 31"/>
                <p:cNvSpPr>
                  <a:spLocks noChangeArrowheads="1"/>
                </p:cNvSpPr>
                <p:nvPr/>
              </p:nvSpPr>
              <p:spPr bwMode="auto">
                <a:xfrm>
                  <a:off x="7508875" y="469900"/>
                  <a:ext cx="569913" cy="720725"/>
                </a:xfrm>
                <a:prstGeom prst="rect">
                  <a:avLst/>
                </a:prstGeom>
                <a:solidFill>
                  <a:srgbClr val="C00000"/>
                </a:solidFill>
                <a:ln w="9525">
                  <a:solidFill>
                    <a:schemeClr val="tx1"/>
                  </a:solidFill>
                  <a:miter lim="800000"/>
                  <a:headEnd/>
                  <a:tailEnd/>
                </a:ln>
              </p:spPr>
              <p:txBody>
                <a:bodyPr wrap="none" anchor="ctr"/>
                <a:lstStyle/>
                <a:p>
                  <a:endParaRPr lang="es-ES_tradnl" sz="1800"/>
                </a:p>
              </p:txBody>
            </p:sp>
            <p:grpSp>
              <p:nvGrpSpPr>
                <p:cNvPr id="172052" name="Group 32"/>
                <p:cNvGrpSpPr>
                  <a:grpSpLocks/>
                </p:cNvGrpSpPr>
                <p:nvPr/>
              </p:nvGrpSpPr>
              <p:grpSpPr bwMode="auto">
                <a:xfrm>
                  <a:off x="7605713" y="569913"/>
                  <a:ext cx="411162" cy="557212"/>
                  <a:chOff x="2562" y="1298"/>
                  <a:chExt cx="273" cy="363"/>
                </a:xfrm>
              </p:grpSpPr>
              <p:sp>
                <p:nvSpPr>
                  <p:cNvPr id="172056"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2057"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2058"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2059"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2060" name="Line 37"/>
                  <p:cNvSpPr>
                    <a:spLocks noChangeShapeType="1"/>
                  </p:cNvSpPr>
                  <p:nvPr/>
                </p:nvSpPr>
                <p:spPr bwMode="auto">
                  <a:xfrm>
                    <a:off x="2562" y="1480"/>
                    <a:ext cx="273" cy="0"/>
                  </a:xfrm>
                  <a:prstGeom prst="line">
                    <a:avLst/>
                  </a:prstGeom>
                  <a:noFill/>
                  <a:ln w="12700">
                    <a:solidFill>
                      <a:schemeClr val="tx1"/>
                    </a:solidFill>
                    <a:round/>
                    <a:headEnd/>
                    <a:tailEnd/>
                  </a:ln>
                </p:spPr>
                <p:txBody>
                  <a:bodyPr/>
                  <a:lstStyle/>
                  <a:p>
                    <a:endParaRPr lang="es-ES_tradnl"/>
                  </a:p>
                </p:txBody>
              </p:sp>
              <p:sp>
                <p:nvSpPr>
                  <p:cNvPr id="172061"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2062"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2063"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2064"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72053" name="Rectangle 43"/>
                <p:cNvSpPr>
                  <a:spLocks noChangeArrowheads="1"/>
                </p:cNvSpPr>
                <p:nvPr/>
              </p:nvSpPr>
              <p:spPr bwMode="auto">
                <a:xfrm>
                  <a:off x="7458075" y="14287"/>
                  <a:ext cx="669925" cy="1032578"/>
                </a:xfrm>
                <a:prstGeom prst="rect">
                  <a:avLst/>
                </a:prstGeom>
                <a:solidFill>
                  <a:srgbClr val="969696"/>
                </a:solidFill>
                <a:ln w="9525">
                  <a:solidFill>
                    <a:schemeClr val="tx1"/>
                  </a:solidFill>
                  <a:miter lim="800000"/>
                  <a:headEnd/>
                  <a:tailEnd/>
                </a:ln>
              </p:spPr>
              <p:txBody>
                <a:bodyPr wrap="none" anchor="ctr"/>
                <a:lstStyle/>
                <a:p>
                  <a:endParaRPr lang="es-ES_tradnl" sz="1800"/>
                </a:p>
              </p:txBody>
            </p:sp>
            <p:sp>
              <p:nvSpPr>
                <p:cNvPr id="172054" name="Text Box 32"/>
                <p:cNvSpPr txBox="1">
                  <a:spLocks noChangeArrowheads="1"/>
                </p:cNvSpPr>
                <p:nvPr/>
              </p:nvSpPr>
              <p:spPr bwMode="auto">
                <a:xfrm>
                  <a:off x="8113713" y="1770542"/>
                  <a:ext cx="817562" cy="347126"/>
                </a:xfrm>
                <a:prstGeom prst="rect">
                  <a:avLst/>
                </a:prstGeom>
                <a:noFill/>
                <a:ln w="9525">
                  <a:noFill/>
                  <a:miter lim="800000"/>
                  <a:headEnd/>
                  <a:tailEnd/>
                </a:ln>
              </p:spPr>
              <p:txBody>
                <a:bodyPr>
                  <a:spAutoFit/>
                </a:bodyPr>
                <a:lstStyle/>
                <a:p>
                  <a:pPr>
                    <a:spcBef>
                      <a:spcPct val="50000"/>
                    </a:spcBef>
                  </a:pPr>
                  <a:r>
                    <a:rPr lang="es-ES" sz="1800">
                      <a:latin typeface="Arial" charset="0"/>
                    </a:rPr>
                    <a:t>20</a:t>
                  </a:r>
                </a:p>
              </p:txBody>
            </p:sp>
            <p:sp>
              <p:nvSpPr>
                <p:cNvPr id="172055" name="Text Box 32"/>
                <p:cNvSpPr txBox="1">
                  <a:spLocks noChangeArrowheads="1"/>
                </p:cNvSpPr>
                <p:nvPr/>
              </p:nvSpPr>
              <p:spPr bwMode="auto">
                <a:xfrm>
                  <a:off x="8086725" y="1024416"/>
                  <a:ext cx="819150" cy="347126"/>
                </a:xfrm>
                <a:prstGeom prst="rect">
                  <a:avLst/>
                </a:prstGeom>
                <a:noFill/>
                <a:ln w="9525">
                  <a:noFill/>
                  <a:miter lim="800000"/>
                  <a:headEnd/>
                  <a:tailEnd/>
                </a:ln>
              </p:spPr>
              <p:txBody>
                <a:bodyPr>
                  <a:spAutoFit/>
                </a:bodyPr>
                <a:lstStyle/>
                <a:p>
                  <a:pPr>
                    <a:spcBef>
                      <a:spcPct val="50000"/>
                    </a:spcBef>
                  </a:pPr>
                  <a:r>
                    <a:rPr lang="es-ES" sz="1800">
                      <a:latin typeface="Arial" charset="0"/>
                    </a:rPr>
                    <a:t>30</a:t>
                  </a:r>
                </a:p>
              </p:txBody>
            </p:sp>
          </p:grpSp>
          <p:sp>
            <p:nvSpPr>
              <p:cNvPr id="11" name="10 Elipse"/>
              <p:cNvSpPr/>
              <p:nvPr/>
            </p:nvSpPr>
            <p:spPr>
              <a:xfrm rot="10800000">
                <a:off x="1838502" y="1212822"/>
                <a:ext cx="2962596" cy="2962657"/>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72037" name="44 Grupo"/>
            <p:cNvGrpSpPr>
              <a:grpSpLocks/>
            </p:cNvGrpSpPr>
            <p:nvPr/>
          </p:nvGrpSpPr>
          <p:grpSpPr bwMode="auto">
            <a:xfrm>
              <a:off x="4478522" y="960121"/>
              <a:ext cx="812800" cy="307975"/>
              <a:chOff x="6903720" y="1482453"/>
              <a:chExt cx="720090" cy="286283"/>
            </a:xfrm>
          </p:grpSpPr>
          <p:sp>
            <p:nvSpPr>
              <p:cNvPr id="172038" name="49 CuadroTexto"/>
              <p:cNvSpPr txBox="1">
                <a:spLocks noChangeArrowheads="1"/>
              </p:cNvSpPr>
              <p:nvPr/>
            </p:nvSpPr>
            <p:spPr bwMode="auto">
              <a:xfrm>
                <a:off x="6903720" y="1482453"/>
                <a:ext cx="457200" cy="286283"/>
              </a:xfrm>
              <a:prstGeom prst="rect">
                <a:avLst/>
              </a:prstGeom>
              <a:noFill/>
              <a:ln w="9525">
                <a:noFill/>
                <a:miter lim="800000"/>
                <a:headEnd/>
                <a:tailEnd/>
              </a:ln>
            </p:spPr>
            <p:txBody>
              <a:bodyPr>
                <a:spAutoFit/>
              </a:bodyPr>
              <a:lstStyle/>
              <a:p>
                <a:r>
                  <a:rPr lang="es-ES_tradnl" sz="1400"/>
                  <a:t>   32</a:t>
                </a:r>
              </a:p>
            </p:txBody>
          </p:sp>
          <p:cxnSp>
            <p:nvCxnSpPr>
              <p:cNvPr id="172039" name="50 Conector recto de flecha"/>
              <p:cNvCxnSpPr>
                <a:cxnSpLocks noChangeShapeType="1"/>
              </p:cNvCxnSpPr>
              <p:nvPr/>
            </p:nvCxnSpPr>
            <p:spPr bwMode="auto">
              <a:xfrm>
                <a:off x="7280910" y="1631044"/>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rgbClr val="D9D9D9"/>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ctrTitle"/>
          </p:nvPr>
        </p:nvSpPr>
        <p:spPr>
          <a:xfrm>
            <a:off x="0" y="0"/>
            <a:ext cx="9144000" cy="917575"/>
          </a:xfrm>
          <a:solidFill>
            <a:srgbClr val="002060"/>
          </a:solidFill>
          <a:ln>
            <a:solidFill>
              <a:schemeClr val="tx1"/>
            </a:solidFill>
          </a:ln>
        </p:spPr>
        <p:txBody>
          <a:bodyPr/>
          <a:lstStyle/>
          <a:p>
            <a:pPr eaLnBrk="1" hangingPunct="1"/>
            <a:r>
              <a:rPr lang="es-ES" sz="4800" b="1" smtClean="0">
                <a:solidFill>
                  <a:srgbClr val="FFFF00"/>
                </a:solidFill>
              </a:rPr>
              <a:t>DISEÑO</a:t>
            </a:r>
          </a:p>
        </p:txBody>
      </p:sp>
      <p:sp>
        <p:nvSpPr>
          <p:cNvPr id="185347" name="Rectangle 3"/>
          <p:cNvSpPr>
            <a:spLocks noGrp="1" noChangeArrowheads="1"/>
          </p:cNvSpPr>
          <p:nvPr>
            <p:ph type="subTitle" idx="1"/>
          </p:nvPr>
        </p:nvSpPr>
        <p:spPr>
          <a:xfrm>
            <a:off x="560388" y="1774825"/>
            <a:ext cx="7943850" cy="3117850"/>
          </a:xfrm>
          <a:solidFill>
            <a:schemeClr val="bg1"/>
          </a:solidFill>
          <a:ln>
            <a:solidFill>
              <a:schemeClr val="tx1"/>
            </a:solidFill>
          </a:ln>
        </p:spPr>
        <p:txBody>
          <a:bodyPr/>
          <a:lstStyle/>
          <a:p>
            <a:pPr eaLnBrk="1" hangingPunct="1"/>
            <a:r>
              <a:rPr lang="es-ES" sz="4400" b="1" smtClean="0">
                <a:solidFill>
                  <a:schemeClr val="accent2"/>
                </a:solidFill>
                <a:latin typeface="Calibri" pitchFamily="34" charset="0"/>
              </a:rPr>
              <a:t>Se pesará un cuerpo en el aire y sumergido en un líquido. Por diferencia entre ambas lecturas se obtendrá el valor del empuje.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5347">
                                            <p:bg/>
                                          </p:spTgt>
                                        </p:tgtEl>
                                        <p:attrNameLst>
                                          <p:attrName>style.visibility</p:attrName>
                                        </p:attrNameLst>
                                      </p:cBhvr>
                                      <p:to>
                                        <p:strVal val="visible"/>
                                      </p:to>
                                    </p:set>
                                    <p:animEffect transition="in" filter="fade">
                                      <p:cBhvr>
                                        <p:cTn id="7" dur="1000"/>
                                        <p:tgtEl>
                                          <p:spTgt spid="18534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5347">
                                            <p:txEl>
                                              <p:pRg st="0" end="0"/>
                                            </p:txEl>
                                          </p:spTgt>
                                        </p:tgtEl>
                                        <p:attrNameLst>
                                          <p:attrName>style.visibility</p:attrName>
                                        </p:attrNameLst>
                                      </p:cBhvr>
                                      <p:to>
                                        <p:strVal val="visible"/>
                                      </p:to>
                                    </p:set>
                                    <p:animEffect transition="in" filter="fade">
                                      <p:cBhvr>
                                        <p:cTn id="10" dur="1000"/>
                                        <p:tgtEl>
                                          <p:spTgt spid="1853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73058" name="Picture 2" descr="47"/>
          <p:cNvPicPr>
            <a:picLocks noChangeAspect="1" noChangeArrowheads="1"/>
          </p:cNvPicPr>
          <p:nvPr/>
        </p:nvPicPr>
        <p:blipFill>
          <a:blip r:embed="rId2" cstate="print"/>
          <a:srcRect/>
          <a:stretch>
            <a:fillRect/>
          </a:stretch>
        </p:blipFill>
        <p:spPr bwMode="auto">
          <a:xfrm>
            <a:off x="2352675" y="0"/>
            <a:ext cx="4494213" cy="6858000"/>
          </a:xfrm>
          <a:prstGeom prst="rect">
            <a:avLst/>
          </a:prstGeom>
          <a:noFill/>
          <a:ln w="28575">
            <a:solidFill>
              <a:schemeClr val="tx1"/>
            </a:solidFill>
            <a:miter lim="800000"/>
            <a:headEnd/>
            <a:tailEnd/>
          </a:ln>
        </p:spPr>
      </p:pic>
      <p:grpSp>
        <p:nvGrpSpPr>
          <p:cNvPr id="2" name="44 Grupo"/>
          <p:cNvGrpSpPr>
            <a:grpSpLocks/>
          </p:cNvGrpSpPr>
          <p:nvPr/>
        </p:nvGrpSpPr>
        <p:grpSpPr bwMode="auto">
          <a:xfrm>
            <a:off x="3706813" y="-225425"/>
            <a:ext cx="3081337" cy="3079750"/>
            <a:chOff x="4679083" y="1854668"/>
            <a:chExt cx="3080084" cy="3080084"/>
          </a:xfrm>
        </p:grpSpPr>
        <p:grpSp>
          <p:nvGrpSpPr>
            <p:cNvPr id="173060" name="104 Grupo"/>
            <p:cNvGrpSpPr>
              <a:grpSpLocks/>
            </p:cNvGrpSpPr>
            <p:nvPr/>
          </p:nvGrpSpPr>
          <p:grpSpPr bwMode="auto">
            <a:xfrm rot="10800000">
              <a:off x="4679083" y="1854668"/>
              <a:ext cx="3080084" cy="3080084"/>
              <a:chOff x="3886200" y="2045368"/>
              <a:chExt cx="3080084" cy="3080084"/>
            </a:xfrm>
          </p:grpSpPr>
          <p:sp>
            <p:nvSpPr>
              <p:cNvPr id="173064" name="49 Elipse"/>
              <p:cNvSpPr>
                <a:spLocks noChangeArrowheads="1"/>
              </p:cNvSpPr>
              <p:nvPr/>
            </p:nvSpPr>
            <p:spPr bwMode="auto">
              <a:xfrm>
                <a:off x="38862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73065" name="103 Grupo"/>
              <p:cNvGrpSpPr>
                <a:grpSpLocks/>
              </p:cNvGrpSpPr>
              <p:nvPr/>
            </p:nvGrpSpPr>
            <p:grpSpPr bwMode="auto">
              <a:xfrm>
                <a:off x="4376487" y="2102152"/>
                <a:ext cx="1458829" cy="2894327"/>
                <a:chOff x="503439" y="2054026"/>
                <a:chExt cx="1487450" cy="2951111"/>
              </a:xfrm>
            </p:grpSpPr>
            <p:sp>
              <p:nvSpPr>
                <p:cNvPr id="173067" name="Text Box 32"/>
                <p:cNvSpPr txBox="1">
                  <a:spLocks noChangeArrowheads="1"/>
                </p:cNvSpPr>
                <p:nvPr/>
              </p:nvSpPr>
              <p:spPr bwMode="auto">
                <a:xfrm rot="10800000">
                  <a:off x="587661" y="3368911"/>
                  <a:ext cx="596298"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160</a:t>
                  </a:r>
                </a:p>
              </p:txBody>
            </p:sp>
            <p:sp>
              <p:nvSpPr>
                <p:cNvPr id="173068" name="Text Box 32"/>
                <p:cNvSpPr txBox="1">
                  <a:spLocks noChangeArrowheads="1"/>
                </p:cNvSpPr>
                <p:nvPr/>
              </p:nvSpPr>
              <p:spPr bwMode="auto">
                <a:xfrm rot="10800000">
                  <a:off x="503439" y="2672875"/>
                  <a:ext cx="680519"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140</a:t>
                  </a:r>
                </a:p>
              </p:txBody>
            </p:sp>
            <p:grpSp>
              <p:nvGrpSpPr>
                <p:cNvPr id="173069" name="102 Grupo"/>
                <p:cNvGrpSpPr>
                  <a:grpSpLocks/>
                </p:cNvGrpSpPr>
                <p:nvPr/>
              </p:nvGrpSpPr>
              <p:grpSpPr bwMode="auto">
                <a:xfrm>
                  <a:off x="1122176" y="2054026"/>
                  <a:ext cx="868713" cy="2951111"/>
                  <a:chOff x="1122176" y="2054026"/>
                  <a:chExt cx="868713" cy="2951111"/>
                </a:xfrm>
              </p:grpSpPr>
              <p:sp>
                <p:nvSpPr>
                  <p:cNvPr id="173070" name="Rectangle 42"/>
                  <p:cNvSpPr>
                    <a:spLocks noChangeArrowheads="1"/>
                  </p:cNvSpPr>
                  <p:nvPr/>
                </p:nvSpPr>
                <p:spPr bwMode="auto">
                  <a:xfrm rot="10800000">
                    <a:off x="1180247" y="2054026"/>
                    <a:ext cx="752575" cy="2241464"/>
                  </a:xfrm>
                  <a:prstGeom prst="rect">
                    <a:avLst/>
                  </a:prstGeom>
                  <a:solidFill>
                    <a:srgbClr val="C00000"/>
                  </a:solidFill>
                  <a:ln w="19050">
                    <a:solidFill>
                      <a:schemeClr val="tx1"/>
                    </a:solidFill>
                    <a:miter lim="800000"/>
                    <a:headEnd/>
                    <a:tailEnd/>
                  </a:ln>
                </p:spPr>
                <p:txBody>
                  <a:bodyPr wrap="none" anchor="ctr"/>
                  <a:lstStyle/>
                  <a:p>
                    <a:endParaRPr lang="es-ES_tradnl">
                      <a:solidFill>
                        <a:srgbClr val="C00000"/>
                      </a:solidFill>
                    </a:endParaRPr>
                  </a:p>
                </p:txBody>
              </p:sp>
              <p:sp>
                <p:nvSpPr>
                  <p:cNvPr id="173071" name="Rectangle 5"/>
                  <p:cNvSpPr>
                    <a:spLocks noChangeArrowheads="1"/>
                  </p:cNvSpPr>
                  <p:nvPr/>
                </p:nvSpPr>
                <p:spPr bwMode="auto">
                  <a:xfrm rot="10800000">
                    <a:off x="1184893" y="2818214"/>
                    <a:ext cx="743284" cy="766511"/>
                  </a:xfrm>
                  <a:prstGeom prst="rect">
                    <a:avLst/>
                  </a:prstGeom>
                  <a:solidFill>
                    <a:srgbClr val="C000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73072" name="Group 6"/>
                  <p:cNvGrpSpPr>
                    <a:grpSpLocks/>
                  </p:cNvGrpSpPr>
                  <p:nvPr/>
                </p:nvGrpSpPr>
                <p:grpSpPr bwMode="auto">
                  <a:xfrm rot="10800000">
                    <a:off x="1266189" y="2927384"/>
                    <a:ext cx="534235" cy="569076"/>
                    <a:chOff x="2562" y="1298"/>
                    <a:chExt cx="273" cy="363"/>
                  </a:xfrm>
                </p:grpSpPr>
                <p:sp>
                  <p:nvSpPr>
                    <p:cNvPr id="173099"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3100"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3101"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3102"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3103"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73104"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3105"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3106"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3107"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73073"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73074"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73075"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73076" name="Rectangle 31"/>
                  <p:cNvSpPr>
                    <a:spLocks noChangeArrowheads="1"/>
                  </p:cNvSpPr>
                  <p:nvPr/>
                </p:nvSpPr>
                <p:spPr bwMode="auto">
                  <a:xfrm rot="10800000">
                    <a:off x="1187215" y="3594016"/>
                    <a:ext cx="738638" cy="733992"/>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73077" name="Group 32"/>
                  <p:cNvGrpSpPr>
                    <a:grpSpLocks/>
                  </p:cNvGrpSpPr>
                  <p:nvPr/>
                </p:nvGrpSpPr>
                <p:grpSpPr bwMode="auto">
                  <a:xfrm rot="10800000">
                    <a:off x="1266189" y="3659053"/>
                    <a:ext cx="534235" cy="566754"/>
                    <a:chOff x="2562" y="1298"/>
                    <a:chExt cx="273" cy="363"/>
                  </a:xfrm>
                </p:grpSpPr>
                <p:sp>
                  <p:nvSpPr>
                    <p:cNvPr id="173090"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3091"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3092"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3093"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3094"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73095"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3096"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3097"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3098"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73078" name="Rectangle 43"/>
                  <p:cNvSpPr>
                    <a:spLocks noChangeArrowheads="1"/>
                  </p:cNvSpPr>
                  <p:nvPr/>
                </p:nvSpPr>
                <p:spPr bwMode="auto">
                  <a:xfrm rot="10800000">
                    <a:off x="1122176" y="4230676"/>
                    <a:ext cx="868713" cy="774461"/>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73079" name="Rectangle 4"/>
                  <p:cNvSpPr>
                    <a:spLocks noChangeArrowheads="1"/>
                  </p:cNvSpPr>
                  <p:nvPr/>
                </p:nvSpPr>
                <p:spPr bwMode="auto">
                  <a:xfrm rot="10800000">
                    <a:off x="1189538" y="2067962"/>
                    <a:ext cx="738638" cy="74096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73080" name="Group 16"/>
                  <p:cNvGrpSpPr>
                    <a:grpSpLocks/>
                  </p:cNvGrpSpPr>
                  <p:nvPr/>
                </p:nvGrpSpPr>
                <p:grpSpPr bwMode="auto">
                  <a:xfrm rot="10800000">
                    <a:off x="1290251" y="2168678"/>
                    <a:ext cx="534235" cy="566754"/>
                    <a:chOff x="2562" y="1298"/>
                    <a:chExt cx="273" cy="363"/>
                  </a:xfrm>
                </p:grpSpPr>
                <p:sp>
                  <p:nvSpPr>
                    <p:cNvPr id="173081"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3082"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3083"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3084"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3085"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73086"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3087"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3088"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3089"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52" name="51 Elipse"/>
              <p:cNvSpPr/>
              <p:nvPr/>
            </p:nvSpPr>
            <p:spPr>
              <a:xfrm>
                <a:off x="3973476" y="2092998"/>
                <a:ext cx="2961070"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73061" name="44 Grupo"/>
            <p:cNvGrpSpPr>
              <a:grpSpLocks/>
            </p:cNvGrpSpPr>
            <p:nvPr/>
          </p:nvGrpSpPr>
          <p:grpSpPr bwMode="auto">
            <a:xfrm>
              <a:off x="4855709" y="2567757"/>
              <a:ext cx="938531" cy="307777"/>
              <a:chOff x="6792330" y="1206204"/>
              <a:chExt cx="831480" cy="286099"/>
            </a:xfrm>
          </p:grpSpPr>
          <p:sp>
            <p:nvSpPr>
              <p:cNvPr id="173062" name="49 CuadroTexto"/>
              <p:cNvSpPr txBox="1">
                <a:spLocks noChangeArrowheads="1"/>
              </p:cNvSpPr>
              <p:nvPr/>
            </p:nvSpPr>
            <p:spPr bwMode="auto">
              <a:xfrm>
                <a:off x="6792330" y="1206204"/>
                <a:ext cx="548624" cy="286099"/>
              </a:xfrm>
              <a:prstGeom prst="rect">
                <a:avLst/>
              </a:prstGeom>
              <a:noFill/>
              <a:ln w="9525">
                <a:noFill/>
                <a:miter lim="800000"/>
                <a:headEnd/>
                <a:tailEnd/>
              </a:ln>
            </p:spPr>
            <p:txBody>
              <a:bodyPr>
                <a:spAutoFit/>
              </a:bodyPr>
              <a:lstStyle/>
              <a:p>
                <a:r>
                  <a:rPr lang="es-ES_tradnl" sz="1400"/>
                  <a:t>   178</a:t>
                </a:r>
              </a:p>
            </p:txBody>
          </p:sp>
          <p:cxnSp>
            <p:nvCxnSpPr>
              <p:cNvPr id="173063" name="50 Conector recto de flecha"/>
              <p:cNvCxnSpPr>
                <a:cxnSpLocks noChangeShapeType="1"/>
              </p:cNvCxnSpPr>
              <p:nvPr/>
            </p:nvCxnSpPr>
            <p:spPr bwMode="auto">
              <a:xfrm>
                <a:off x="7280910" y="1354794"/>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74082" name="Picture 2" descr="48"/>
          <p:cNvPicPr>
            <a:picLocks noChangeAspect="1" noChangeArrowheads="1"/>
          </p:cNvPicPr>
          <p:nvPr/>
        </p:nvPicPr>
        <p:blipFill>
          <a:blip r:embed="rId2" cstate="print"/>
          <a:srcRect/>
          <a:stretch>
            <a:fillRect/>
          </a:stretch>
        </p:blipFill>
        <p:spPr bwMode="auto">
          <a:xfrm>
            <a:off x="2393950" y="0"/>
            <a:ext cx="4456113" cy="6705600"/>
          </a:xfrm>
          <a:prstGeom prst="rect">
            <a:avLst/>
          </a:prstGeom>
          <a:noFill/>
          <a:ln w="28575">
            <a:solidFill>
              <a:schemeClr val="tx1"/>
            </a:solidFill>
            <a:miter lim="800000"/>
            <a:headEnd/>
            <a:tailEnd/>
          </a:ln>
        </p:spPr>
      </p:pic>
      <p:grpSp>
        <p:nvGrpSpPr>
          <p:cNvPr id="2" name="139 Grupo"/>
          <p:cNvGrpSpPr>
            <a:grpSpLocks/>
          </p:cNvGrpSpPr>
          <p:nvPr/>
        </p:nvGrpSpPr>
        <p:grpSpPr bwMode="auto">
          <a:xfrm>
            <a:off x="4427538" y="-168275"/>
            <a:ext cx="3079750" cy="3079750"/>
            <a:chOff x="598573" y="1854668"/>
            <a:chExt cx="3080084" cy="3080084"/>
          </a:xfrm>
        </p:grpSpPr>
        <p:grpSp>
          <p:nvGrpSpPr>
            <p:cNvPr id="174084" name="104 Grupo"/>
            <p:cNvGrpSpPr>
              <a:grpSpLocks/>
            </p:cNvGrpSpPr>
            <p:nvPr/>
          </p:nvGrpSpPr>
          <p:grpSpPr bwMode="auto">
            <a:xfrm rot="10800000">
              <a:off x="598573" y="1854668"/>
              <a:ext cx="3080084" cy="3080084"/>
              <a:chOff x="3657600" y="2045368"/>
              <a:chExt cx="3080084" cy="3080084"/>
            </a:xfrm>
          </p:grpSpPr>
          <p:sp>
            <p:nvSpPr>
              <p:cNvPr id="174088" name="91 Elipse"/>
              <p:cNvSpPr>
                <a:spLocks noChangeArrowheads="1"/>
              </p:cNvSpPr>
              <p:nvPr/>
            </p:nvSpPr>
            <p:spPr bwMode="auto">
              <a:xfrm>
                <a:off x="36576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74089" name="103 Grupo"/>
              <p:cNvGrpSpPr>
                <a:grpSpLocks/>
              </p:cNvGrpSpPr>
              <p:nvPr/>
            </p:nvGrpSpPr>
            <p:grpSpPr bwMode="auto">
              <a:xfrm>
                <a:off x="4319337" y="2102152"/>
                <a:ext cx="1515979" cy="2894327"/>
                <a:chOff x="445168" y="2054026"/>
                <a:chExt cx="1545721" cy="2951111"/>
              </a:xfrm>
            </p:grpSpPr>
            <p:sp>
              <p:nvSpPr>
                <p:cNvPr id="174091" name="Text Box 32"/>
                <p:cNvSpPr txBox="1">
                  <a:spLocks noChangeArrowheads="1"/>
                </p:cNvSpPr>
                <p:nvPr/>
              </p:nvSpPr>
              <p:spPr bwMode="auto">
                <a:xfrm rot="10800000">
                  <a:off x="576008" y="3322294"/>
                  <a:ext cx="596298"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100</a:t>
                  </a:r>
                </a:p>
              </p:txBody>
            </p:sp>
            <p:sp>
              <p:nvSpPr>
                <p:cNvPr id="174092" name="Text Box 32"/>
                <p:cNvSpPr txBox="1">
                  <a:spLocks noChangeArrowheads="1"/>
                </p:cNvSpPr>
                <p:nvPr/>
              </p:nvSpPr>
              <p:spPr bwMode="auto">
                <a:xfrm rot="10800000">
                  <a:off x="445168" y="2672875"/>
                  <a:ext cx="680519"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80</a:t>
                  </a:r>
                </a:p>
              </p:txBody>
            </p:sp>
            <p:grpSp>
              <p:nvGrpSpPr>
                <p:cNvPr id="174093" name="102 Grupo"/>
                <p:cNvGrpSpPr>
                  <a:grpSpLocks/>
                </p:cNvGrpSpPr>
                <p:nvPr/>
              </p:nvGrpSpPr>
              <p:grpSpPr bwMode="auto">
                <a:xfrm>
                  <a:off x="1122176" y="2054026"/>
                  <a:ext cx="868713" cy="2951111"/>
                  <a:chOff x="1122176" y="2054026"/>
                  <a:chExt cx="868713" cy="2951111"/>
                </a:xfrm>
              </p:grpSpPr>
              <p:sp>
                <p:nvSpPr>
                  <p:cNvPr id="174094" name="Rectangle 5"/>
                  <p:cNvSpPr>
                    <a:spLocks noChangeArrowheads="1"/>
                  </p:cNvSpPr>
                  <p:nvPr/>
                </p:nvSpPr>
                <p:spPr bwMode="auto">
                  <a:xfrm rot="10800000">
                    <a:off x="1184893" y="2818214"/>
                    <a:ext cx="743284" cy="76651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74095" name="Group 6"/>
                  <p:cNvGrpSpPr>
                    <a:grpSpLocks/>
                  </p:cNvGrpSpPr>
                  <p:nvPr/>
                </p:nvGrpSpPr>
                <p:grpSpPr bwMode="auto">
                  <a:xfrm rot="10800000">
                    <a:off x="1266189" y="2927384"/>
                    <a:ext cx="534235" cy="569076"/>
                    <a:chOff x="2562" y="1298"/>
                    <a:chExt cx="273" cy="363"/>
                  </a:xfrm>
                </p:grpSpPr>
                <p:sp>
                  <p:nvSpPr>
                    <p:cNvPr id="174123"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4124"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4125"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4126"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4127"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74128"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4129"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4130"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4131"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74096"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74097"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74098"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74099" name="Rectangle 31"/>
                  <p:cNvSpPr>
                    <a:spLocks noChangeArrowheads="1"/>
                  </p:cNvSpPr>
                  <p:nvPr/>
                </p:nvSpPr>
                <p:spPr bwMode="auto">
                  <a:xfrm rot="10800000">
                    <a:off x="1187215" y="3594016"/>
                    <a:ext cx="738638" cy="733992"/>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74100" name="Group 32"/>
                  <p:cNvGrpSpPr>
                    <a:grpSpLocks/>
                  </p:cNvGrpSpPr>
                  <p:nvPr/>
                </p:nvGrpSpPr>
                <p:grpSpPr bwMode="auto">
                  <a:xfrm rot="10800000">
                    <a:off x="1266189" y="3659053"/>
                    <a:ext cx="534235" cy="566754"/>
                    <a:chOff x="2562" y="1298"/>
                    <a:chExt cx="273" cy="363"/>
                  </a:xfrm>
                </p:grpSpPr>
                <p:sp>
                  <p:nvSpPr>
                    <p:cNvPr id="174114"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4115"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4116"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4117"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4118"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74119"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4120"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4121"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4122"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74101" name="Rectangle 42"/>
                  <p:cNvSpPr>
                    <a:spLocks noChangeArrowheads="1"/>
                  </p:cNvSpPr>
                  <p:nvPr/>
                </p:nvSpPr>
                <p:spPr bwMode="auto">
                  <a:xfrm rot="10800000">
                    <a:off x="1180247" y="2054026"/>
                    <a:ext cx="752575" cy="2241464"/>
                  </a:xfrm>
                  <a:prstGeom prst="rect">
                    <a:avLst/>
                  </a:prstGeom>
                  <a:noFill/>
                  <a:ln w="19050">
                    <a:solidFill>
                      <a:schemeClr val="tx1"/>
                    </a:solidFill>
                    <a:miter lim="800000"/>
                    <a:headEnd/>
                    <a:tailEnd/>
                  </a:ln>
                </p:spPr>
                <p:txBody>
                  <a:bodyPr wrap="none" anchor="ctr"/>
                  <a:lstStyle/>
                  <a:p>
                    <a:endParaRPr lang="es-ES_tradnl">
                      <a:solidFill>
                        <a:srgbClr val="000000"/>
                      </a:solidFill>
                    </a:endParaRPr>
                  </a:p>
                </p:txBody>
              </p:sp>
              <p:sp>
                <p:nvSpPr>
                  <p:cNvPr id="174102" name="Rectangle 43"/>
                  <p:cNvSpPr>
                    <a:spLocks noChangeArrowheads="1"/>
                  </p:cNvSpPr>
                  <p:nvPr/>
                </p:nvSpPr>
                <p:spPr bwMode="auto">
                  <a:xfrm rot="10800000">
                    <a:off x="1122176" y="4149096"/>
                    <a:ext cx="868713" cy="856041"/>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74103" name="Rectangle 4"/>
                  <p:cNvSpPr>
                    <a:spLocks noChangeArrowheads="1"/>
                  </p:cNvSpPr>
                  <p:nvPr/>
                </p:nvSpPr>
                <p:spPr bwMode="auto">
                  <a:xfrm rot="10800000">
                    <a:off x="1189538" y="2067962"/>
                    <a:ext cx="738638" cy="740961"/>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74104" name="Group 16"/>
                  <p:cNvGrpSpPr>
                    <a:grpSpLocks/>
                  </p:cNvGrpSpPr>
                  <p:nvPr/>
                </p:nvGrpSpPr>
                <p:grpSpPr bwMode="auto">
                  <a:xfrm rot="10800000">
                    <a:off x="1290251" y="2168678"/>
                    <a:ext cx="534235" cy="566754"/>
                    <a:chOff x="2562" y="1298"/>
                    <a:chExt cx="273" cy="363"/>
                  </a:xfrm>
                </p:grpSpPr>
                <p:sp>
                  <p:nvSpPr>
                    <p:cNvPr id="174105"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4106"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4107"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4108"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4109"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74110"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4111"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4112"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4113"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94" name="93 Elipse"/>
              <p:cNvSpPr/>
              <p:nvPr/>
            </p:nvSpPr>
            <p:spPr>
              <a:xfrm>
                <a:off x="3705230" y="209299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74085" name="44 Grupo"/>
            <p:cNvGrpSpPr>
              <a:grpSpLocks/>
            </p:cNvGrpSpPr>
            <p:nvPr/>
          </p:nvGrpSpPr>
          <p:grpSpPr bwMode="auto">
            <a:xfrm>
              <a:off x="2389669" y="2476317"/>
              <a:ext cx="856115" cy="523220"/>
              <a:chOff x="6896124" y="1025579"/>
              <a:chExt cx="758466" cy="486367"/>
            </a:xfrm>
          </p:grpSpPr>
          <p:sp>
            <p:nvSpPr>
              <p:cNvPr id="174086" name="49 CuadroTexto"/>
              <p:cNvSpPr txBox="1">
                <a:spLocks noChangeArrowheads="1"/>
              </p:cNvSpPr>
              <p:nvPr/>
            </p:nvSpPr>
            <p:spPr bwMode="auto">
              <a:xfrm>
                <a:off x="7197390" y="1025579"/>
                <a:ext cx="457200" cy="486367"/>
              </a:xfrm>
              <a:prstGeom prst="rect">
                <a:avLst/>
              </a:prstGeom>
              <a:noFill/>
              <a:ln w="9525">
                <a:noFill/>
                <a:miter lim="800000"/>
                <a:headEnd/>
                <a:tailEnd/>
              </a:ln>
            </p:spPr>
            <p:txBody>
              <a:bodyPr>
                <a:spAutoFit/>
              </a:bodyPr>
              <a:lstStyle/>
              <a:p>
                <a:r>
                  <a:rPr lang="es-ES_tradnl" sz="1400"/>
                  <a:t>   116</a:t>
                </a:r>
              </a:p>
            </p:txBody>
          </p:sp>
          <p:cxnSp>
            <p:nvCxnSpPr>
              <p:cNvPr id="174087" name="50 Conector recto de flecha"/>
              <p:cNvCxnSpPr>
                <a:cxnSpLocks noChangeShapeType="1"/>
              </p:cNvCxnSpPr>
              <p:nvPr/>
            </p:nvCxnSpPr>
            <p:spPr bwMode="auto">
              <a:xfrm flipH="1">
                <a:off x="6896124" y="1354793"/>
                <a:ext cx="342901"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75106" name="Picture 2" descr="45"/>
          <p:cNvPicPr>
            <a:picLocks noChangeAspect="1" noChangeArrowheads="1"/>
          </p:cNvPicPr>
          <p:nvPr/>
        </p:nvPicPr>
        <p:blipFill>
          <a:blip r:embed="rId2" cstate="print"/>
          <a:srcRect/>
          <a:stretch>
            <a:fillRect/>
          </a:stretch>
        </p:blipFill>
        <p:spPr bwMode="auto">
          <a:xfrm>
            <a:off x="2406650" y="0"/>
            <a:ext cx="4454525" cy="6858000"/>
          </a:xfrm>
          <a:prstGeom prst="rect">
            <a:avLst/>
          </a:prstGeom>
          <a:noFill/>
          <a:ln w="28575">
            <a:solidFill>
              <a:schemeClr val="tx1"/>
            </a:solidFill>
            <a:miter lim="800000"/>
            <a:headEnd/>
            <a:tailEnd/>
          </a:ln>
        </p:spPr>
      </p:pic>
      <p:grpSp>
        <p:nvGrpSpPr>
          <p:cNvPr id="2" name="96 Grupo"/>
          <p:cNvGrpSpPr>
            <a:grpSpLocks/>
          </p:cNvGrpSpPr>
          <p:nvPr/>
        </p:nvGrpSpPr>
        <p:grpSpPr bwMode="auto">
          <a:xfrm>
            <a:off x="4016375" y="-293688"/>
            <a:ext cx="3079750" cy="3079751"/>
            <a:chOff x="4016143" y="-294172"/>
            <a:chExt cx="3080084" cy="3080084"/>
          </a:xfrm>
        </p:grpSpPr>
        <p:grpSp>
          <p:nvGrpSpPr>
            <p:cNvPr id="175108" name="104 Grupo"/>
            <p:cNvGrpSpPr>
              <a:grpSpLocks/>
            </p:cNvGrpSpPr>
            <p:nvPr/>
          </p:nvGrpSpPr>
          <p:grpSpPr bwMode="auto">
            <a:xfrm rot="10800000">
              <a:off x="4016143" y="-294172"/>
              <a:ext cx="3080084" cy="3080084"/>
              <a:chOff x="3657600" y="2045368"/>
              <a:chExt cx="3080084" cy="3080084"/>
            </a:xfrm>
          </p:grpSpPr>
          <p:sp>
            <p:nvSpPr>
              <p:cNvPr id="175111" name="46 Elipse"/>
              <p:cNvSpPr>
                <a:spLocks noChangeArrowheads="1"/>
              </p:cNvSpPr>
              <p:nvPr/>
            </p:nvSpPr>
            <p:spPr bwMode="auto">
              <a:xfrm>
                <a:off x="36576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75112" name="103 Grupo"/>
              <p:cNvGrpSpPr>
                <a:grpSpLocks/>
              </p:cNvGrpSpPr>
              <p:nvPr/>
            </p:nvGrpSpPr>
            <p:grpSpPr bwMode="auto">
              <a:xfrm>
                <a:off x="4365057" y="2102152"/>
                <a:ext cx="1470259" cy="2894327"/>
                <a:chOff x="491785" y="2054026"/>
                <a:chExt cx="1499104" cy="2951111"/>
              </a:xfrm>
            </p:grpSpPr>
            <p:sp>
              <p:nvSpPr>
                <p:cNvPr id="175114" name="Text Box 32"/>
                <p:cNvSpPr txBox="1">
                  <a:spLocks noChangeArrowheads="1"/>
                </p:cNvSpPr>
                <p:nvPr/>
              </p:nvSpPr>
              <p:spPr bwMode="auto">
                <a:xfrm rot="10800000">
                  <a:off x="529390" y="3322294"/>
                  <a:ext cx="596298"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200</a:t>
                  </a:r>
                </a:p>
              </p:txBody>
            </p:sp>
            <p:sp>
              <p:nvSpPr>
                <p:cNvPr id="175115" name="Text Box 32"/>
                <p:cNvSpPr txBox="1">
                  <a:spLocks noChangeArrowheads="1"/>
                </p:cNvSpPr>
                <p:nvPr/>
              </p:nvSpPr>
              <p:spPr bwMode="auto">
                <a:xfrm rot="10800000">
                  <a:off x="491785" y="2672875"/>
                  <a:ext cx="680519"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180</a:t>
                  </a:r>
                </a:p>
              </p:txBody>
            </p:sp>
            <p:grpSp>
              <p:nvGrpSpPr>
                <p:cNvPr id="175116" name="102 Grupo"/>
                <p:cNvGrpSpPr>
                  <a:grpSpLocks/>
                </p:cNvGrpSpPr>
                <p:nvPr/>
              </p:nvGrpSpPr>
              <p:grpSpPr bwMode="auto">
                <a:xfrm>
                  <a:off x="1122176" y="2054026"/>
                  <a:ext cx="868713" cy="2951111"/>
                  <a:chOff x="1122176" y="2054026"/>
                  <a:chExt cx="868713" cy="2951111"/>
                </a:xfrm>
              </p:grpSpPr>
              <p:sp>
                <p:nvSpPr>
                  <p:cNvPr id="175117" name="Rectangle 5"/>
                  <p:cNvSpPr>
                    <a:spLocks noChangeArrowheads="1"/>
                  </p:cNvSpPr>
                  <p:nvPr/>
                </p:nvSpPr>
                <p:spPr bwMode="auto">
                  <a:xfrm rot="10800000">
                    <a:off x="1184893" y="2818214"/>
                    <a:ext cx="743284" cy="76651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75118" name="Group 6"/>
                  <p:cNvGrpSpPr>
                    <a:grpSpLocks/>
                  </p:cNvGrpSpPr>
                  <p:nvPr/>
                </p:nvGrpSpPr>
                <p:grpSpPr bwMode="auto">
                  <a:xfrm rot="10800000">
                    <a:off x="1266189" y="2927384"/>
                    <a:ext cx="534235" cy="569076"/>
                    <a:chOff x="2562" y="1298"/>
                    <a:chExt cx="273" cy="363"/>
                  </a:xfrm>
                </p:grpSpPr>
                <p:sp>
                  <p:nvSpPr>
                    <p:cNvPr id="175146"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5147"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5148"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5149"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5150"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75151"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5152"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5153"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5154"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75119"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75120"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75121"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75122" name="Rectangle 31"/>
                  <p:cNvSpPr>
                    <a:spLocks noChangeArrowheads="1"/>
                  </p:cNvSpPr>
                  <p:nvPr/>
                </p:nvSpPr>
                <p:spPr bwMode="auto">
                  <a:xfrm rot="10800000">
                    <a:off x="1187215" y="3594016"/>
                    <a:ext cx="738638" cy="733992"/>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75123" name="Group 32"/>
                  <p:cNvGrpSpPr>
                    <a:grpSpLocks/>
                  </p:cNvGrpSpPr>
                  <p:nvPr/>
                </p:nvGrpSpPr>
                <p:grpSpPr bwMode="auto">
                  <a:xfrm rot="10800000">
                    <a:off x="1266189" y="3659053"/>
                    <a:ext cx="534235" cy="566754"/>
                    <a:chOff x="2562" y="1298"/>
                    <a:chExt cx="273" cy="363"/>
                  </a:xfrm>
                </p:grpSpPr>
                <p:sp>
                  <p:nvSpPr>
                    <p:cNvPr id="175137"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5138"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5139"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5140"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5141"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75142"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5143"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5144"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5145"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75124" name="Rectangle 42"/>
                  <p:cNvSpPr>
                    <a:spLocks noChangeArrowheads="1"/>
                  </p:cNvSpPr>
                  <p:nvPr/>
                </p:nvSpPr>
                <p:spPr bwMode="auto">
                  <a:xfrm rot="10800000">
                    <a:off x="1180247" y="2054026"/>
                    <a:ext cx="752575" cy="2241464"/>
                  </a:xfrm>
                  <a:prstGeom prst="rect">
                    <a:avLst/>
                  </a:prstGeom>
                  <a:noFill/>
                  <a:ln w="19050">
                    <a:solidFill>
                      <a:schemeClr val="tx1"/>
                    </a:solidFill>
                    <a:miter lim="800000"/>
                    <a:headEnd/>
                    <a:tailEnd/>
                  </a:ln>
                </p:spPr>
                <p:txBody>
                  <a:bodyPr wrap="none" anchor="ctr"/>
                  <a:lstStyle/>
                  <a:p>
                    <a:endParaRPr lang="es-ES_tradnl">
                      <a:solidFill>
                        <a:srgbClr val="000000"/>
                      </a:solidFill>
                    </a:endParaRPr>
                  </a:p>
                </p:txBody>
              </p:sp>
              <p:sp>
                <p:nvSpPr>
                  <p:cNvPr id="175125" name="Rectangle 43"/>
                  <p:cNvSpPr>
                    <a:spLocks noChangeArrowheads="1"/>
                  </p:cNvSpPr>
                  <p:nvPr/>
                </p:nvSpPr>
                <p:spPr bwMode="auto">
                  <a:xfrm rot="10800000">
                    <a:off x="1122176" y="4286198"/>
                    <a:ext cx="868713" cy="718939"/>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75126" name="Rectangle 4"/>
                  <p:cNvSpPr>
                    <a:spLocks noChangeArrowheads="1"/>
                  </p:cNvSpPr>
                  <p:nvPr/>
                </p:nvSpPr>
                <p:spPr bwMode="auto">
                  <a:xfrm rot="10800000">
                    <a:off x="1189538" y="2067962"/>
                    <a:ext cx="738638" cy="740961"/>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75127" name="Group 16"/>
                  <p:cNvGrpSpPr>
                    <a:grpSpLocks/>
                  </p:cNvGrpSpPr>
                  <p:nvPr/>
                </p:nvGrpSpPr>
                <p:grpSpPr bwMode="auto">
                  <a:xfrm rot="10800000">
                    <a:off x="1290251" y="2168678"/>
                    <a:ext cx="534235" cy="566754"/>
                    <a:chOff x="2562" y="1298"/>
                    <a:chExt cx="273" cy="363"/>
                  </a:xfrm>
                </p:grpSpPr>
                <p:sp>
                  <p:nvSpPr>
                    <p:cNvPr id="175128"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5129"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5130"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5131"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5132"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75133"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5134"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5135"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5136"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49" name="48 Elipse"/>
              <p:cNvSpPr/>
              <p:nvPr/>
            </p:nvSpPr>
            <p:spPr>
              <a:xfrm>
                <a:off x="3705230" y="209299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sp>
          <p:nvSpPr>
            <p:cNvPr id="175109" name="49 CuadroTexto"/>
            <p:cNvSpPr txBox="1">
              <a:spLocks noChangeArrowheads="1"/>
            </p:cNvSpPr>
            <p:nvPr/>
          </p:nvSpPr>
          <p:spPr bwMode="auto">
            <a:xfrm>
              <a:off x="6147292" y="178887"/>
              <a:ext cx="516062" cy="523220"/>
            </a:xfrm>
            <a:prstGeom prst="rect">
              <a:avLst/>
            </a:prstGeom>
            <a:noFill/>
            <a:ln w="9525">
              <a:noFill/>
              <a:miter lim="800000"/>
              <a:headEnd/>
              <a:tailEnd/>
            </a:ln>
          </p:spPr>
          <p:txBody>
            <a:bodyPr>
              <a:spAutoFit/>
            </a:bodyPr>
            <a:lstStyle/>
            <a:p>
              <a:r>
                <a:rPr lang="es-ES_tradnl" sz="1400"/>
                <a:t>   220</a:t>
              </a:r>
            </a:p>
          </p:txBody>
        </p:sp>
        <p:cxnSp>
          <p:nvCxnSpPr>
            <p:cNvPr id="175110" name="50 Conector recto de flecha"/>
            <p:cNvCxnSpPr>
              <a:cxnSpLocks noChangeShapeType="1"/>
            </p:cNvCxnSpPr>
            <p:nvPr/>
          </p:nvCxnSpPr>
          <p:spPr bwMode="auto">
            <a:xfrm flipH="1">
              <a:off x="5807239" y="533046"/>
              <a:ext cx="387048" cy="0"/>
            </a:xfrm>
            <a:prstGeom prst="straightConnector1">
              <a:avLst/>
            </a:prstGeom>
            <a:noFill/>
            <a:ln w="9525" algn="ctr">
              <a:solidFill>
                <a:schemeClr val="tx1"/>
              </a:solidFill>
              <a:round/>
              <a:headEnd/>
              <a:tailEnd type="triangle" w="med" len="med"/>
            </a:ln>
          </p:spPr>
        </p:cxn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76130" name="Picture 2" descr="46"/>
          <p:cNvPicPr>
            <a:picLocks noChangeAspect="1" noChangeArrowheads="1"/>
          </p:cNvPicPr>
          <p:nvPr/>
        </p:nvPicPr>
        <p:blipFill>
          <a:blip r:embed="rId2" cstate="print"/>
          <a:srcRect/>
          <a:stretch>
            <a:fillRect/>
          </a:stretch>
        </p:blipFill>
        <p:spPr bwMode="auto">
          <a:xfrm>
            <a:off x="2441575" y="0"/>
            <a:ext cx="4410075" cy="6858000"/>
          </a:xfrm>
          <a:prstGeom prst="rect">
            <a:avLst/>
          </a:prstGeom>
          <a:noFill/>
          <a:ln w="28575">
            <a:solidFill>
              <a:schemeClr val="tx1"/>
            </a:solidFill>
            <a:miter lim="800000"/>
            <a:headEnd/>
            <a:tailEnd/>
          </a:ln>
        </p:spPr>
      </p:pic>
      <p:grpSp>
        <p:nvGrpSpPr>
          <p:cNvPr id="2" name="45 Grupo"/>
          <p:cNvGrpSpPr>
            <a:grpSpLocks/>
          </p:cNvGrpSpPr>
          <p:nvPr/>
        </p:nvGrpSpPr>
        <p:grpSpPr bwMode="auto">
          <a:xfrm>
            <a:off x="4084638" y="-454025"/>
            <a:ext cx="3079750" cy="3079750"/>
            <a:chOff x="598573" y="1854668"/>
            <a:chExt cx="3080084" cy="3080084"/>
          </a:xfrm>
        </p:grpSpPr>
        <p:grpSp>
          <p:nvGrpSpPr>
            <p:cNvPr id="176132" name="104 Grupo"/>
            <p:cNvGrpSpPr>
              <a:grpSpLocks/>
            </p:cNvGrpSpPr>
            <p:nvPr/>
          </p:nvGrpSpPr>
          <p:grpSpPr bwMode="auto">
            <a:xfrm rot="10800000">
              <a:off x="598573" y="1854668"/>
              <a:ext cx="3080084" cy="3080084"/>
              <a:chOff x="3657600" y="2045368"/>
              <a:chExt cx="3080084" cy="3080084"/>
            </a:xfrm>
          </p:grpSpPr>
          <p:sp>
            <p:nvSpPr>
              <p:cNvPr id="176136" name="50 Elipse"/>
              <p:cNvSpPr>
                <a:spLocks noChangeArrowheads="1"/>
              </p:cNvSpPr>
              <p:nvPr/>
            </p:nvSpPr>
            <p:spPr bwMode="auto">
              <a:xfrm>
                <a:off x="36576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76137" name="103 Grupo"/>
              <p:cNvGrpSpPr>
                <a:grpSpLocks/>
              </p:cNvGrpSpPr>
              <p:nvPr/>
            </p:nvGrpSpPr>
            <p:grpSpPr bwMode="auto">
              <a:xfrm>
                <a:off x="4319337" y="2102152"/>
                <a:ext cx="1515979" cy="2894327"/>
                <a:chOff x="445168" y="2054026"/>
                <a:chExt cx="1545721" cy="2951111"/>
              </a:xfrm>
            </p:grpSpPr>
            <p:sp>
              <p:nvSpPr>
                <p:cNvPr id="176139" name="Text Box 32"/>
                <p:cNvSpPr txBox="1">
                  <a:spLocks noChangeArrowheads="1"/>
                </p:cNvSpPr>
                <p:nvPr/>
              </p:nvSpPr>
              <p:spPr bwMode="auto">
                <a:xfrm rot="10800000">
                  <a:off x="445168" y="2672875"/>
                  <a:ext cx="680519"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120</a:t>
                  </a:r>
                </a:p>
              </p:txBody>
            </p:sp>
            <p:grpSp>
              <p:nvGrpSpPr>
                <p:cNvPr id="176140" name="102 Grupo"/>
                <p:cNvGrpSpPr>
                  <a:grpSpLocks/>
                </p:cNvGrpSpPr>
                <p:nvPr/>
              </p:nvGrpSpPr>
              <p:grpSpPr bwMode="auto">
                <a:xfrm>
                  <a:off x="1122176" y="2054026"/>
                  <a:ext cx="868713" cy="2951111"/>
                  <a:chOff x="1122176" y="2054026"/>
                  <a:chExt cx="868713" cy="2951111"/>
                </a:xfrm>
              </p:grpSpPr>
              <p:sp>
                <p:nvSpPr>
                  <p:cNvPr id="176141" name="Rectangle 5"/>
                  <p:cNvSpPr>
                    <a:spLocks noChangeArrowheads="1"/>
                  </p:cNvSpPr>
                  <p:nvPr/>
                </p:nvSpPr>
                <p:spPr bwMode="auto">
                  <a:xfrm rot="10800000">
                    <a:off x="1184893" y="2818214"/>
                    <a:ext cx="743284" cy="76651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76142" name="Group 6"/>
                  <p:cNvGrpSpPr>
                    <a:grpSpLocks/>
                  </p:cNvGrpSpPr>
                  <p:nvPr/>
                </p:nvGrpSpPr>
                <p:grpSpPr bwMode="auto">
                  <a:xfrm rot="10800000">
                    <a:off x="1266189" y="2927384"/>
                    <a:ext cx="534235" cy="569076"/>
                    <a:chOff x="2562" y="1298"/>
                    <a:chExt cx="273" cy="363"/>
                  </a:xfrm>
                </p:grpSpPr>
                <p:sp>
                  <p:nvSpPr>
                    <p:cNvPr id="176170"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6171"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6172"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6173"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6174"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76175"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6176"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6177"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6178"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76143"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76144"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76145"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76146" name="Rectangle 31"/>
                  <p:cNvSpPr>
                    <a:spLocks noChangeArrowheads="1"/>
                  </p:cNvSpPr>
                  <p:nvPr/>
                </p:nvSpPr>
                <p:spPr bwMode="auto">
                  <a:xfrm rot="10800000">
                    <a:off x="1187215" y="3594016"/>
                    <a:ext cx="738638" cy="733992"/>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76147" name="Group 32"/>
                  <p:cNvGrpSpPr>
                    <a:grpSpLocks/>
                  </p:cNvGrpSpPr>
                  <p:nvPr/>
                </p:nvGrpSpPr>
                <p:grpSpPr bwMode="auto">
                  <a:xfrm rot="10800000">
                    <a:off x="1266189" y="3659053"/>
                    <a:ext cx="534235" cy="566754"/>
                    <a:chOff x="2562" y="1298"/>
                    <a:chExt cx="273" cy="363"/>
                  </a:xfrm>
                </p:grpSpPr>
                <p:sp>
                  <p:nvSpPr>
                    <p:cNvPr id="176161"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6162"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6163"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6164"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6165"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76166"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6167"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6168"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6169"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76148" name="Rectangle 42"/>
                  <p:cNvSpPr>
                    <a:spLocks noChangeArrowheads="1"/>
                  </p:cNvSpPr>
                  <p:nvPr/>
                </p:nvSpPr>
                <p:spPr bwMode="auto">
                  <a:xfrm rot="10800000">
                    <a:off x="1180247" y="2054026"/>
                    <a:ext cx="752575" cy="2241464"/>
                  </a:xfrm>
                  <a:prstGeom prst="rect">
                    <a:avLst/>
                  </a:prstGeom>
                  <a:noFill/>
                  <a:ln w="19050">
                    <a:solidFill>
                      <a:schemeClr val="tx1"/>
                    </a:solidFill>
                    <a:miter lim="800000"/>
                    <a:headEnd/>
                    <a:tailEnd/>
                  </a:ln>
                </p:spPr>
                <p:txBody>
                  <a:bodyPr wrap="none" anchor="ctr"/>
                  <a:lstStyle/>
                  <a:p>
                    <a:endParaRPr lang="es-ES_tradnl">
                      <a:solidFill>
                        <a:srgbClr val="000000"/>
                      </a:solidFill>
                    </a:endParaRPr>
                  </a:p>
                </p:txBody>
              </p:sp>
              <p:sp>
                <p:nvSpPr>
                  <p:cNvPr id="176149" name="Rectangle 43"/>
                  <p:cNvSpPr>
                    <a:spLocks noChangeArrowheads="1"/>
                  </p:cNvSpPr>
                  <p:nvPr/>
                </p:nvSpPr>
                <p:spPr bwMode="auto">
                  <a:xfrm rot="10800000">
                    <a:off x="1122176" y="3578038"/>
                    <a:ext cx="868713" cy="1427099"/>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76150" name="Rectangle 4"/>
                  <p:cNvSpPr>
                    <a:spLocks noChangeArrowheads="1"/>
                  </p:cNvSpPr>
                  <p:nvPr/>
                </p:nvSpPr>
                <p:spPr bwMode="auto">
                  <a:xfrm rot="10800000">
                    <a:off x="1189538" y="2067962"/>
                    <a:ext cx="738638" cy="740961"/>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76151" name="Group 16"/>
                  <p:cNvGrpSpPr>
                    <a:grpSpLocks/>
                  </p:cNvGrpSpPr>
                  <p:nvPr/>
                </p:nvGrpSpPr>
                <p:grpSpPr bwMode="auto">
                  <a:xfrm rot="10800000">
                    <a:off x="1290251" y="2168678"/>
                    <a:ext cx="534235" cy="566754"/>
                    <a:chOff x="2562" y="1298"/>
                    <a:chExt cx="273" cy="363"/>
                  </a:xfrm>
                </p:grpSpPr>
                <p:sp>
                  <p:nvSpPr>
                    <p:cNvPr id="176152"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76153"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76154"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76155"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76156"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76157"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76158"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76159"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76160"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53" name="52 Elipse"/>
              <p:cNvSpPr/>
              <p:nvPr/>
            </p:nvSpPr>
            <p:spPr>
              <a:xfrm>
                <a:off x="3705230" y="209299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76133" name="44 Grupo"/>
            <p:cNvGrpSpPr>
              <a:grpSpLocks/>
            </p:cNvGrpSpPr>
            <p:nvPr/>
          </p:nvGrpSpPr>
          <p:grpSpPr bwMode="auto">
            <a:xfrm>
              <a:off x="2389669" y="3024958"/>
              <a:ext cx="856115" cy="523220"/>
              <a:chOff x="6896124" y="1535577"/>
              <a:chExt cx="758466" cy="486367"/>
            </a:xfrm>
          </p:grpSpPr>
          <p:sp>
            <p:nvSpPr>
              <p:cNvPr id="176134" name="49 CuadroTexto"/>
              <p:cNvSpPr txBox="1">
                <a:spLocks noChangeArrowheads="1"/>
              </p:cNvSpPr>
              <p:nvPr/>
            </p:nvSpPr>
            <p:spPr bwMode="auto">
              <a:xfrm>
                <a:off x="7197390" y="1535577"/>
                <a:ext cx="457200" cy="486367"/>
              </a:xfrm>
              <a:prstGeom prst="rect">
                <a:avLst/>
              </a:prstGeom>
              <a:noFill/>
              <a:ln w="9525">
                <a:noFill/>
                <a:miter lim="800000"/>
                <a:headEnd/>
                <a:tailEnd/>
              </a:ln>
            </p:spPr>
            <p:txBody>
              <a:bodyPr>
                <a:spAutoFit/>
              </a:bodyPr>
              <a:lstStyle/>
              <a:p>
                <a:r>
                  <a:rPr lang="es-ES_tradnl" sz="1400"/>
                  <a:t>   140</a:t>
                </a:r>
              </a:p>
            </p:txBody>
          </p:sp>
          <p:cxnSp>
            <p:nvCxnSpPr>
              <p:cNvPr id="176135" name="50 Conector recto de flecha"/>
              <p:cNvCxnSpPr>
                <a:cxnSpLocks noChangeShapeType="1"/>
              </p:cNvCxnSpPr>
              <p:nvPr/>
            </p:nvCxnSpPr>
            <p:spPr bwMode="auto">
              <a:xfrm flipH="1">
                <a:off x="6896124" y="1864789"/>
                <a:ext cx="342901"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graphicFrame>
        <p:nvGraphicFramePr>
          <p:cNvPr id="29738" name="Group 42"/>
          <p:cNvGraphicFramePr>
            <a:graphicFrameLocks noGrp="1"/>
          </p:cNvGraphicFramePr>
          <p:nvPr/>
        </p:nvGraphicFramePr>
        <p:xfrm>
          <a:off x="609600" y="1905000"/>
          <a:ext cx="8001000" cy="3668713"/>
        </p:xfrm>
        <a:graphic>
          <a:graphicData uri="http://schemas.openxmlformats.org/drawingml/2006/table">
            <a:tbl>
              <a:tblPr/>
              <a:tblGrid>
                <a:gridCol w="2000250"/>
                <a:gridCol w="2000250"/>
                <a:gridCol w="2000250"/>
                <a:gridCol w="2000250"/>
              </a:tblGrid>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chemeClr val="tx1"/>
                          </a:solidFill>
                          <a:effectLst/>
                          <a:latin typeface="Times New Roman" pitchFamily="18" charset="0"/>
                        </a:rPr>
                        <a:t>Volumen del sólido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(cm</a:t>
                      </a:r>
                      <a:r>
                        <a:rPr kumimoji="0" lang="es-ES" sz="2000" b="0" i="0" u="none" strike="noStrike" cap="none" normalizeH="0" baseline="30000" dirty="0" smtClean="0">
                          <a:ln>
                            <a:noFill/>
                          </a:ln>
                          <a:solidFill>
                            <a:schemeClr val="tx1"/>
                          </a:solidFill>
                          <a:effectLst/>
                          <a:latin typeface="Times New Roman" pitchFamily="18" charset="0"/>
                        </a:rPr>
                        <a:t>3</a:t>
                      </a:r>
                      <a:r>
                        <a:rPr kumimoji="0" lang="es-ES" sz="2000" b="0" i="0" u="none" strike="noStrike" cap="none" normalizeH="0" baseline="0" dirty="0" smtClean="0">
                          <a:ln>
                            <a:noFill/>
                          </a:ln>
                          <a:solidFill>
                            <a:schemeClr val="tx1"/>
                          </a:solidFill>
                          <a:effectLst/>
                          <a:latin typeface="Times New Roman" pitchFamily="18" charset="0"/>
                        </a:rPr>
                        <a:t>)</a:t>
                      </a:r>
                      <a:endParaRPr kumimoji="0" lang="es-ES" sz="2400" b="1" i="0" u="none" strike="noStrike" cap="none" normalizeH="0" baseline="0" dirty="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Peso en el aire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Peso en 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líquido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smtClean="0">
                          <a:ln>
                            <a:noFill/>
                          </a:ln>
                          <a:solidFill>
                            <a:schemeClr val="tx1"/>
                          </a:solidFill>
                          <a:effectLst/>
                          <a:latin typeface="Times New Roman" pitchFamily="18" charset="0"/>
                        </a:rPr>
                        <a:t>(pondios)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Empuje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smtClean="0">
                          <a:ln>
                            <a:noFill/>
                          </a:ln>
                          <a:solidFill>
                            <a:schemeClr val="tx1"/>
                          </a:solidFill>
                          <a:effectLst/>
                          <a:latin typeface="Times New Roman" pitchFamily="18" charset="0"/>
                        </a:rPr>
                        <a:t>(pondios)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752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19.3</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51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19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63.0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178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116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62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81.0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220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140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80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r>
            </a:tbl>
          </a:graphicData>
        </a:graphic>
      </p:graphicFrame>
      <p:sp>
        <p:nvSpPr>
          <p:cNvPr id="4" name="3 Rectángulo"/>
          <p:cNvSpPr>
            <a:spLocks noChangeArrowheads="1"/>
          </p:cNvSpPr>
          <p:nvPr/>
        </p:nvSpPr>
        <p:spPr bwMode="auto">
          <a:xfrm>
            <a:off x="1028700" y="3429000"/>
            <a:ext cx="1074738" cy="536575"/>
          </a:xfrm>
          <a:prstGeom prst="rect">
            <a:avLst/>
          </a:prstGeom>
          <a:solidFill>
            <a:srgbClr val="B3FFFF"/>
          </a:solidFill>
          <a:ln w="9525" algn="ctr">
            <a:noFill/>
            <a:round/>
            <a:headEnd/>
            <a:tailEnd/>
          </a:ln>
        </p:spPr>
        <p:txBody>
          <a:bodyPr wrap="none"/>
          <a:lstStyle/>
          <a:p>
            <a:endParaRPr lang="es-ES_tradnl"/>
          </a:p>
        </p:txBody>
      </p:sp>
      <p:sp>
        <p:nvSpPr>
          <p:cNvPr id="5" name="4 Rectángulo"/>
          <p:cNvSpPr>
            <a:spLocks noChangeArrowheads="1"/>
          </p:cNvSpPr>
          <p:nvPr/>
        </p:nvSpPr>
        <p:spPr bwMode="auto">
          <a:xfrm>
            <a:off x="1028700" y="4217988"/>
            <a:ext cx="1074738" cy="536575"/>
          </a:xfrm>
          <a:prstGeom prst="rect">
            <a:avLst/>
          </a:prstGeom>
          <a:solidFill>
            <a:srgbClr val="B3FFFF"/>
          </a:solidFill>
          <a:ln w="9525" algn="ctr">
            <a:noFill/>
            <a:round/>
            <a:headEnd/>
            <a:tailEnd/>
          </a:ln>
        </p:spPr>
        <p:txBody>
          <a:bodyPr wrap="none"/>
          <a:lstStyle/>
          <a:p>
            <a:endParaRPr lang="es-ES_tradnl"/>
          </a:p>
        </p:txBody>
      </p:sp>
      <p:sp>
        <p:nvSpPr>
          <p:cNvPr id="6" name="5 Rectángulo"/>
          <p:cNvSpPr>
            <a:spLocks noChangeArrowheads="1"/>
          </p:cNvSpPr>
          <p:nvPr/>
        </p:nvSpPr>
        <p:spPr bwMode="auto">
          <a:xfrm>
            <a:off x="1028700" y="4960938"/>
            <a:ext cx="1074738" cy="536575"/>
          </a:xfrm>
          <a:prstGeom prst="rect">
            <a:avLst/>
          </a:prstGeom>
          <a:solidFill>
            <a:srgbClr val="B3FFFF"/>
          </a:solidFill>
          <a:ln w="9525" algn="ctr">
            <a:noFill/>
            <a:round/>
            <a:headEnd/>
            <a:tailEnd/>
          </a:ln>
        </p:spPr>
        <p:txBody>
          <a:bodyPr wrap="none"/>
          <a:lstStyle/>
          <a:p>
            <a:endParaRPr lang="es-ES_tradnl"/>
          </a:p>
        </p:txBody>
      </p:sp>
      <p:sp>
        <p:nvSpPr>
          <p:cNvPr id="7" name="6 Rectángulo"/>
          <p:cNvSpPr>
            <a:spLocks noChangeArrowheads="1"/>
          </p:cNvSpPr>
          <p:nvPr/>
        </p:nvSpPr>
        <p:spPr bwMode="auto">
          <a:xfrm>
            <a:off x="7040563" y="3429000"/>
            <a:ext cx="1074737" cy="536575"/>
          </a:xfrm>
          <a:prstGeom prst="rect">
            <a:avLst/>
          </a:prstGeom>
          <a:solidFill>
            <a:srgbClr val="B3FFFF"/>
          </a:solidFill>
          <a:ln w="9525" algn="ctr">
            <a:noFill/>
            <a:round/>
            <a:headEnd/>
            <a:tailEnd/>
          </a:ln>
        </p:spPr>
        <p:txBody>
          <a:bodyPr wrap="none"/>
          <a:lstStyle/>
          <a:p>
            <a:endParaRPr lang="es-ES_tradnl"/>
          </a:p>
        </p:txBody>
      </p:sp>
      <p:sp>
        <p:nvSpPr>
          <p:cNvPr id="8" name="7 Rectángulo"/>
          <p:cNvSpPr>
            <a:spLocks noChangeArrowheads="1"/>
          </p:cNvSpPr>
          <p:nvPr/>
        </p:nvSpPr>
        <p:spPr bwMode="auto">
          <a:xfrm>
            <a:off x="7040563" y="4217988"/>
            <a:ext cx="1074737" cy="536575"/>
          </a:xfrm>
          <a:prstGeom prst="rect">
            <a:avLst/>
          </a:prstGeom>
          <a:solidFill>
            <a:srgbClr val="B3FFFF"/>
          </a:solidFill>
          <a:ln w="9525" algn="ctr">
            <a:noFill/>
            <a:round/>
            <a:headEnd/>
            <a:tailEnd/>
          </a:ln>
        </p:spPr>
        <p:txBody>
          <a:bodyPr wrap="none"/>
          <a:lstStyle/>
          <a:p>
            <a:endParaRPr lang="es-ES_tradnl"/>
          </a:p>
        </p:txBody>
      </p:sp>
      <p:sp>
        <p:nvSpPr>
          <p:cNvPr id="9" name="8 Rectángulo"/>
          <p:cNvSpPr>
            <a:spLocks noChangeArrowheads="1"/>
          </p:cNvSpPr>
          <p:nvPr/>
        </p:nvSpPr>
        <p:spPr bwMode="auto">
          <a:xfrm>
            <a:off x="7075488" y="4960938"/>
            <a:ext cx="1074737" cy="536575"/>
          </a:xfrm>
          <a:prstGeom prst="rect">
            <a:avLst/>
          </a:prstGeom>
          <a:solidFill>
            <a:srgbClr val="B3FFFF"/>
          </a:solidFill>
          <a:ln w="9525" algn="ctr">
            <a:noFill/>
            <a:round/>
            <a:headEnd/>
            <a:tailEnd/>
          </a:ln>
        </p:spPr>
        <p:txBody>
          <a:bodyPr wrap="none"/>
          <a:lstStyle/>
          <a:p>
            <a:endParaRPr lang="es-ES_tradnl"/>
          </a:p>
        </p:txBody>
      </p:sp>
      <p:sp>
        <p:nvSpPr>
          <p:cNvPr id="10" name="9 Rectángulo"/>
          <p:cNvSpPr>
            <a:spLocks noChangeArrowheads="1"/>
          </p:cNvSpPr>
          <p:nvPr/>
        </p:nvSpPr>
        <p:spPr bwMode="auto">
          <a:xfrm>
            <a:off x="3132138" y="3406775"/>
            <a:ext cx="960437" cy="558800"/>
          </a:xfrm>
          <a:prstGeom prst="rect">
            <a:avLst/>
          </a:prstGeom>
          <a:solidFill>
            <a:schemeClr val="bg1"/>
          </a:solidFill>
          <a:ln w="9525" algn="ctr">
            <a:noFill/>
            <a:round/>
            <a:headEnd/>
            <a:tailEnd/>
          </a:ln>
        </p:spPr>
        <p:txBody>
          <a:bodyPr wrap="none"/>
          <a:lstStyle/>
          <a:p>
            <a:endParaRPr lang="es-ES_tradnl"/>
          </a:p>
        </p:txBody>
      </p:sp>
      <p:sp>
        <p:nvSpPr>
          <p:cNvPr id="11" name="10 Rectángulo"/>
          <p:cNvSpPr>
            <a:spLocks noChangeArrowheads="1"/>
          </p:cNvSpPr>
          <p:nvPr/>
        </p:nvSpPr>
        <p:spPr bwMode="auto">
          <a:xfrm>
            <a:off x="5086350" y="3406775"/>
            <a:ext cx="960438" cy="558800"/>
          </a:xfrm>
          <a:prstGeom prst="rect">
            <a:avLst/>
          </a:prstGeom>
          <a:solidFill>
            <a:schemeClr val="bg1"/>
          </a:solidFill>
          <a:ln w="9525" algn="ctr">
            <a:noFill/>
            <a:round/>
            <a:headEnd/>
            <a:tailEnd/>
          </a:ln>
        </p:spPr>
        <p:txBody>
          <a:bodyPr wrap="none"/>
          <a:lstStyle/>
          <a:p>
            <a:endParaRPr lang="es-ES_tradnl"/>
          </a:p>
        </p:txBody>
      </p:sp>
      <p:sp>
        <p:nvSpPr>
          <p:cNvPr id="12" name="11 Rectángulo"/>
          <p:cNvSpPr>
            <a:spLocks noChangeArrowheads="1"/>
          </p:cNvSpPr>
          <p:nvPr/>
        </p:nvSpPr>
        <p:spPr bwMode="auto">
          <a:xfrm>
            <a:off x="3132138" y="4149725"/>
            <a:ext cx="960437" cy="558800"/>
          </a:xfrm>
          <a:prstGeom prst="rect">
            <a:avLst/>
          </a:prstGeom>
          <a:solidFill>
            <a:schemeClr val="bg1"/>
          </a:solidFill>
          <a:ln w="9525" algn="ctr">
            <a:noFill/>
            <a:round/>
            <a:headEnd/>
            <a:tailEnd/>
          </a:ln>
        </p:spPr>
        <p:txBody>
          <a:bodyPr wrap="none"/>
          <a:lstStyle/>
          <a:p>
            <a:endParaRPr lang="es-ES_tradnl"/>
          </a:p>
        </p:txBody>
      </p:sp>
      <p:sp>
        <p:nvSpPr>
          <p:cNvPr id="13" name="12 Rectángulo"/>
          <p:cNvSpPr>
            <a:spLocks noChangeArrowheads="1"/>
          </p:cNvSpPr>
          <p:nvPr/>
        </p:nvSpPr>
        <p:spPr bwMode="auto">
          <a:xfrm>
            <a:off x="5086350" y="4149725"/>
            <a:ext cx="960438" cy="558800"/>
          </a:xfrm>
          <a:prstGeom prst="rect">
            <a:avLst/>
          </a:prstGeom>
          <a:solidFill>
            <a:schemeClr val="bg1"/>
          </a:solidFill>
          <a:ln w="9525" algn="ctr">
            <a:noFill/>
            <a:round/>
            <a:headEnd/>
            <a:tailEnd/>
          </a:ln>
        </p:spPr>
        <p:txBody>
          <a:bodyPr wrap="none"/>
          <a:lstStyle/>
          <a:p>
            <a:endParaRPr lang="es-ES_tradnl"/>
          </a:p>
        </p:txBody>
      </p:sp>
      <p:sp>
        <p:nvSpPr>
          <p:cNvPr id="14" name="13 Rectángulo"/>
          <p:cNvSpPr>
            <a:spLocks noChangeArrowheads="1"/>
          </p:cNvSpPr>
          <p:nvPr/>
        </p:nvSpPr>
        <p:spPr bwMode="auto">
          <a:xfrm>
            <a:off x="3132138" y="4857750"/>
            <a:ext cx="960437" cy="560388"/>
          </a:xfrm>
          <a:prstGeom prst="rect">
            <a:avLst/>
          </a:prstGeom>
          <a:solidFill>
            <a:schemeClr val="bg1"/>
          </a:solidFill>
          <a:ln w="9525" algn="ctr">
            <a:noFill/>
            <a:round/>
            <a:headEnd/>
            <a:tailEnd/>
          </a:ln>
        </p:spPr>
        <p:txBody>
          <a:bodyPr wrap="none"/>
          <a:lstStyle/>
          <a:p>
            <a:endParaRPr lang="es-ES_tradnl"/>
          </a:p>
        </p:txBody>
      </p:sp>
      <p:sp>
        <p:nvSpPr>
          <p:cNvPr id="15" name="14 Rectángulo"/>
          <p:cNvSpPr>
            <a:spLocks noChangeArrowheads="1"/>
          </p:cNvSpPr>
          <p:nvPr/>
        </p:nvSpPr>
        <p:spPr bwMode="auto">
          <a:xfrm>
            <a:off x="5086350" y="4857750"/>
            <a:ext cx="960438" cy="560388"/>
          </a:xfrm>
          <a:prstGeom prst="rect">
            <a:avLst/>
          </a:prstGeom>
          <a:solidFill>
            <a:schemeClr val="bg1"/>
          </a:solidFill>
          <a:ln w="9525" algn="ctr">
            <a:noFill/>
            <a:round/>
            <a:headEnd/>
            <a:tailEnd/>
          </a:ln>
        </p:spPr>
        <p:txBody>
          <a:bodyPr wrap="none"/>
          <a:lstStyle/>
          <a:p>
            <a:endParaRPr lang="es-ES_tradnl"/>
          </a:p>
        </p:txBody>
      </p:sp>
      <p:sp>
        <p:nvSpPr>
          <p:cNvPr id="17" name="Text Box 26"/>
          <p:cNvSpPr txBox="1">
            <a:spLocks noChangeArrowheads="1"/>
          </p:cNvSpPr>
          <p:nvPr/>
        </p:nvSpPr>
        <p:spPr bwMode="auto">
          <a:xfrm>
            <a:off x="0" y="0"/>
            <a:ext cx="9144000" cy="1184275"/>
          </a:xfrm>
          <a:prstGeom prst="rect">
            <a:avLst/>
          </a:prstGeom>
          <a:solidFill>
            <a:srgbClr val="002060"/>
          </a:solidFill>
          <a:ln w="9525">
            <a:noFill/>
            <a:miter lim="800000"/>
            <a:headEnd/>
            <a:tailEnd/>
          </a:ln>
        </p:spPr>
        <p:txBody>
          <a:bodyPr>
            <a:spAutoFit/>
          </a:bodyPr>
          <a:lstStyle/>
          <a:p>
            <a:pPr algn="ctr">
              <a:spcBef>
                <a:spcPct val="50000"/>
              </a:spcBef>
              <a:defRPr/>
            </a:pPr>
            <a:r>
              <a:rPr lang="es-ES" sz="4400" b="1" dirty="0">
                <a:solidFill>
                  <a:srgbClr val="FFFF00"/>
                </a:solidFill>
                <a:latin typeface="+mn-lt"/>
              </a:rPr>
              <a:t>RESULTADOS</a:t>
            </a:r>
          </a:p>
          <a:p>
            <a:pPr algn="ctr">
              <a:spcBef>
                <a:spcPct val="50000"/>
              </a:spcBef>
              <a:defRPr/>
            </a:pPr>
            <a:r>
              <a:rPr lang="es-ES" sz="1800" b="1" dirty="0">
                <a:solidFill>
                  <a:schemeClr val="bg1"/>
                </a:solidFill>
                <a:latin typeface="Times New Roman" charset="0"/>
              </a:rPr>
              <a:t>(Líquido auxiliar: agua destilada (d = 1.0 g/cm</a:t>
            </a:r>
            <a:r>
              <a:rPr lang="es-ES" sz="1800" b="1" baseline="30000" dirty="0">
                <a:solidFill>
                  <a:schemeClr val="bg1"/>
                </a:solidFill>
                <a:latin typeface="Times New Roman" charset="0"/>
              </a:rPr>
              <a:t>3</a:t>
            </a:r>
            <a:r>
              <a:rPr lang="es-ES" sz="1800" b="1" dirty="0">
                <a:solidFill>
                  <a:schemeClr val="bg1"/>
                </a:solidFill>
                <a:latin typeface="Times New Roman"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1"/>
                                        </p:tgtEl>
                                      </p:cBhvr>
                                    </p:animEffect>
                                    <p:set>
                                      <p:cBhvr>
                                        <p:cTn id="17" dur="1" fill="hold">
                                          <p:stCondLst>
                                            <p:cond delay="9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7"/>
                                        </p:tgtEl>
                                      </p:cBhvr>
                                    </p:animEffect>
                                    <p:set>
                                      <p:cBhvr>
                                        <p:cTn id="22" dur="1" fill="hold">
                                          <p:stCondLst>
                                            <p:cond delay="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1000"/>
                                        <p:tgtEl>
                                          <p:spTgt spid="12"/>
                                        </p:tgtEl>
                                      </p:cBhvr>
                                    </p:animEffect>
                                    <p:set>
                                      <p:cBhvr>
                                        <p:cTn id="32" dur="1" fill="hold">
                                          <p:stCondLst>
                                            <p:cond delay="9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13"/>
                                        </p:tgtEl>
                                      </p:cBhvr>
                                    </p:animEffect>
                                    <p:set>
                                      <p:cBhvr>
                                        <p:cTn id="37" dur="1" fill="hold">
                                          <p:stCondLst>
                                            <p:cond delay="9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1000"/>
                                        <p:tgtEl>
                                          <p:spTgt spid="14"/>
                                        </p:tgtEl>
                                      </p:cBhvr>
                                    </p:animEffect>
                                    <p:set>
                                      <p:cBhvr>
                                        <p:cTn id="52" dur="1" fill="hold">
                                          <p:stCondLst>
                                            <p:cond delay="9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1000"/>
                                        <p:tgtEl>
                                          <p:spTgt spid="15"/>
                                        </p:tgtEl>
                                      </p:cBhvr>
                                    </p:animEffect>
                                    <p:set>
                                      <p:cBhvr>
                                        <p:cTn id="57" dur="1" fill="hold">
                                          <p:stCondLst>
                                            <p:cond delay="9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1000"/>
                                        <p:tgtEl>
                                          <p:spTgt spid="9"/>
                                        </p:tgtEl>
                                      </p:cBhvr>
                                    </p:animEffect>
                                    <p:set>
                                      <p:cBhvr>
                                        <p:cTn id="62"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3077" name="9 Rectángulo"/>
          <p:cNvSpPr>
            <a:spLocks noChangeArrowheads="1"/>
          </p:cNvSpPr>
          <p:nvPr/>
        </p:nvSpPr>
        <p:spPr bwMode="auto">
          <a:xfrm>
            <a:off x="1590675" y="593725"/>
            <a:ext cx="6092825" cy="606425"/>
          </a:xfrm>
          <a:prstGeom prst="rect">
            <a:avLst/>
          </a:prstGeom>
          <a:solidFill>
            <a:schemeClr val="bg1"/>
          </a:solidFill>
          <a:ln w="9525" algn="ctr">
            <a:solidFill>
              <a:schemeClr val="tx1"/>
            </a:solidFill>
            <a:round/>
            <a:headEnd/>
            <a:tailEnd/>
          </a:ln>
        </p:spPr>
        <p:txBody>
          <a:bodyPr wrap="none"/>
          <a:lstStyle/>
          <a:p>
            <a:endParaRPr lang="es-ES_tradnl"/>
          </a:p>
        </p:txBody>
      </p:sp>
      <p:sp>
        <p:nvSpPr>
          <p:cNvPr id="3078" name="6 Rectángulo"/>
          <p:cNvSpPr>
            <a:spLocks noChangeArrowheads="1"/>
          </p:cNvSpPr>
          <p:nvPr/>
        </p:nvSpPr>
        <p:spPr bwMode="auto">
          <a:xfrm>
            <a:off x="1589088" y="1292225"/>
            <a:ext cx="6103937" cy="4125913"/>
          </a:xfrm>
          <a:prstGeom prst="rect">
            <a:avLst/>
          </a:prstGeom>
          <a:solidFill>
            <a:schemeClr val="bg1"/>
          </a:solidFill>
          <a:ln w="9525" algn="ctr">
            <a:noFill/>
            <a:round/>
            <a:headEnd/>
            <a:tailEnd/>
          </a:ln>
        </p:spPr>
        <p:txBody>
          <a:bodyPr wrap="none"/>
          <a:lstStyle/>
          <a:p>
            <a:endParaRPr lang="es-ES_tradnl"/>
          </a:p>
        </p:txBody>
      </p:sp>
      <p:grpSp>
        <p:nvGrpSpPr>
          <p:cNvPr id="3079" name="Group 5"/>
          <p:cNvGrpSpPr>
            <a:grpSpLocks/>
          </p:cNvGrpSpPr>
          <p:nvPr/>
        </p:nvGrpSpPr>
        <p:grpSpPr bwMode="auto">
          <a:xfrm>
            <a:off x="152400" y="-1135063"/>
            <a:ext cx="5491163" cy="4348163"/>
            <a:chOff x="0" y="2931"/>
            <a:chExt cx="3459" cy="2931"/>
          </a:xfrm>
        </p:grpSpPr>
        <p:sp>
          <p:nvSpPr>
            <p:cNvPr id="3082" name="Rectangle 3"/>
            <p:cNvSpPr>
              <a:spLocks noChangeArrowheads="1"/>
            </p:cNvSpPr>
            <p:nvPr/>
          </p:nvSpPr>
          <p:spPr bwMode="auto">
            <a:xfrm>
              <a:off x="0" y="2931"/>
              <a:ext cx="3459" cy="2931"/>
            </a:xfrm>
            <a:prstGeom prst="rect">
              <a:avLst/>
            </a:prstGeom>
            <a:noFill/>
            <a:ln w="9525">
              <a:noFill/>
              <a:miter lim="800000"/>
              <a:headEnd/>
              <a:tailEnd/>
            </a:ln>
          </p:spPr>
          <p:txBody>
            <a:bodyPr>
              <a:spAutoFit/>
            </a:bodyPr>
            <a:lstStyle/>
            <a:p>
              <a:endParaRPr lang="es-ES_tradnl"/>
            </a:p>
          </p:txBody>
        </p:sp>
        <p:sp>
          <p:nvSpPr>
            <p:cNvPr id="3083" name="Rectangle 4"/>
            <p:cNvSpPr>
              <a:spLocks noChangeArrowheads="1"/>
            </p:cNvSpPr>
            <p:nvPr/>
          </p:nvSpPr>
          <p:spPr bwMode="auto">
            <a:xfrm>
              <a:off x="0" y="2931"/>
              <a:ext cx="3459" cy="0"/>
            </a:xfrm>
            <a:prstGeom prst="rect">
              <a:avLst/>
            </a:prstGeom>
            <a:noFill/>
            <a:ln w="9525">
              <a:noFill/>
              <a:miter lim="800000"/>
              <a:headEnd/>
              <a:tailEnd/>
            </a:ln>
          </p:spPr>
          <p:txBody>
            <a:bodyPr>
              <a:spAutoFit/>
            </a:bodyPr>
            <a:lstStyle/>
            <a:p>
              <a:endParaRPr lang="es-ES_tradnl"/>
            </a:p>
          </p:txBody>
        </p:sp>
      </p:grpSp>
      <p:pic>
        <p:nvPicPr>
          <p:cNvPr id="3080" name="Picture 2"/>
          <p:cNvPicPr>
            <a:picLocks noChangeAspect="1" noChangeArrowheads="1"/>
          </p:cNvPicPr>
          <p:nvPr/>
        </p:nvPicPr>
        <p:blipFill>
          <a:blip r:embed="rId3" cstate="print"/>
          <a:srcRect l="-412" t="-6378" r="-412" b="-6378"/>
          <a:stretch>
            <a:fillRect/>
          </a:stretch>
        </p:blipFill>
        <p:spPr bwMode="auto">
          <a:xfrm>
            <a:off x="381000" y="112713"/>
            <a:ext cx="8077200" cy="6554787"/>
          </a:xfrm>
          <a:prstGeom prst="rect">
            <a:avLst/>
          </a:prstGeom>
          <a:noFill/>
          <a:ln w="9525">
            <a:noFill/>
            <a:miter lim="800000"/>
            <a:headEnd/>
            <a:tailEnd/>
          </a:ln>
        </p:spPr>
      </p:pic>
      <p:sp>
        <p:nvSpPr>
          <p:cNvPr id="3081" name="Rectangle 6"/>
          <p:cNvSpPr>
            <a:spLocks noChangeArrowheads="1"/>
          </p:cNvSpPr>
          <p:nvPr/>
        </p:nvSpPr>
        <p:spPr bwMode="auto">
          <a:xfrm>
            <a:off x="0" y="3213100"/>
            <a:ext cx="9144000" cy="639763"/>
          </a:xfrm>
          <a:prstGeom prst="rect">
            <a:avLst/>
          </a:prstGeom>
          <a:noFill/>
          <a:ln w="9525">
            <a:noFill/>
            <a:miter lim="800000"/>
            <a:headEnd/>
            <a:tailEnd/>
          </a:ln>
        </p:spPr>
        <p:txBody>
          <a:bodyPr>
            <a:spAutoFit/>
          </a:bodyPr>
          <a:lstStyle/>
          <a:p>
            <a:r>
              <a:rPr lang="es-ES_tradnl" sz="1200">
                <a:cs typeface="Times New Roman" pitchFamily="18" charset="0"/>
              </a:rPr>
              <a:t/>
            </a:r>
            <a:br>
              <a:rPr lang="es-ES_tradnl" sz="1200">
                <a:cs typeface="Times New Roman" pitchFamily="18" charset="0"/>
              </a:rPr>
            </a:br>
            <a:endParaRPr lang="es-ES_tradnl"/>
          </a:p>
        </p:txBody>
      </p:sp>
      <p:graphicFrame>
        <p:nvGraphicFramePr>
          <p:cNvPr id="3074" name="Object 8"/>
          <p:cNvGraphicFramePr>
            <a:graphicFrameLocks noChangeAspect="1"/>
          </p:cNvGraphicFramePr>
          <p:nvPr/>
        </p:nvGraphicFramePr>
        <p:xfrm>
          <a:off x="6434138" y="4067175"/>
          <a:ext cx="382587" cy="280988"/>
        </p:xfrm>
        <a:graphic>
          <a:graphicData uri="http://schemas.openxmlformats.org/presentationml/2006/ole">
            <p:oleObj spid="_x0000_s3074" name="Ecuación" r:id="rId4" imgW="241200" imgH="177480" progId="Equation.3">
              <p:embed/>
            </p:oleObj>
          </a:graphicData>
        </a:graphic>
      </p:graphicFrame>
      <p:graphicFrame>
        <p:nvGraphicFramePr>
          <p:cNvPr id="3075" name="Object 6"/>
          <p:cNvGraphicFramePr>
            <a:graphicFrameLocks noChangeAspect="1"/>
          </p:cNvGraphicFramePr>
          <p:nvPr/>
        </p:nvGraphicFramePr>
        <p:xfrm>
          <a:off x="6450013" y="4292600"/>
          <a:ext cx="358775" cy="276225"/>
        </p:xfrm>
        <a:graphic>
          <a:graphicData uri="http://schemas.openxmlformats.org/presentationml/2006/ole">
            <p:oleObj spid="_x0000_s3075" name="Ecuación" r:id="rId5" imgW="215640" imgH="164880" progId="Equation.3">
              <p:embed/>
            </p:oleObj>
          </a:graphicData>
        </a:graphic>
      </p:graphicFrame>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849313" y="603250"/>
            <a:ext cx="7772400" cy="4038600"/>
          </a:xfrm>
          <a:solidFill>
            <a:schemeClr val="bg1"/>
          </a:solidFill>
          <a:ln>
            <a:solidFill>
              <a:schemeClr val="tx1"/>
            </a:solidFill>
          </a:ln>
        </p:spPr>
        <p:txBody>
          <a:bodyPr/>
          <a:lstStyle/>
          <a:p>
            <a:pPr eaLnBrk="1" hangingPunct="1"/>
            <a:r>
              <a:rPr lang="es-ES" b="1" smtClean="0">
                <a:solidFill>
                  <a:schemeClr val="accent2"/>
                </a:solidFill>
                <a:latin typeface="Calibri" pitchFamily="34" charset="0"/>
              </a:rPr>
              <a:t>Se repitió el mismo estudio experimental utilizando los  mismos cuerpos pero con un líquido auxiliar de distinta densidad (alcohol)</a:t>
            </a:r>
          </a:p>
        </p:txBody>
      </p:sp>
      <p:sp>
        <p:nvSpPr>
          <p:cNvPr id="3" name="2 CuadroTexto"/>
          <p:cNvSpPr txBox="1">
            <a:spLocks noChangeArrowheads="1"/>
          </p:cNvSpPr>
          <p:nvPr/>
        </p:nvSpPr>
        <p:spPr bwMode="auto">
          <a:xfrm>
            <a:off x="2178050" y="5173663"/>
            <a:ext cx="4992688" cy="461962"/>
          </a:xfrm>
          <a:prstGeom prst="rect">
            <a:avLst/>
          </a:prstGeom>
          <a:solidFill>
            <a:schemeClr val="bg1"/>
          </a:solidFill>
          <a:ln w="9525">
            <a:solidFill>
              <a:schemeClr val="tx1"/>
            </a:solidFill>
            <a:miter lim="800000"/>
            <a:headEnd/>
            <a:tailEnd/>
          </a:ln>
        </p:spPr>
        <p:txBody>
          <a:bodyPr>
            <a:spAutoFit/>
          </a:bodyPr>
          <a:lstStyle/>
          <a:p>
            <a:pPr algn="ctr"/>
            <a:r>
              <a:rPr lang="es-ES_tradnl">
                <a:latin typeface="Calibri" pitchFamily="34" charset="0"/>
              </a:rPr>
              <a:t>Densidad del alcohol = 0,8 gr/cm</a:t>
            </a:r>
            <a:r>
              <a:rPr lang="es-ES_tradnl" baseline="30000">
                <a:latin typeface="Calibri" pitchFamily="34" charset="0"/>
              </a:rPr>
              <a:t>3</a:t>
            </a:r>
            <a:r>
              <a:rPr lang="es-ES_tradnl">
                <a:latin typeface="Calibri" pitchFamily="34"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2274"/>
                                        </p:tgtEl>
                                        <p:attrNameLst>
                                          <p:attrName>style.visibility</p:attrName>
                                        </p:attrNameLst>
                                      </p:cBhvr>
                                      <p:to>
                                        <p:strVal val="visible"/>
                                      </p:to>
                                    </p:set>
                                    <p:animEffect transition="in" filter="fade">
                                      <p:cBhvr>
                                        <p:cTn id="7" dur="2000"/>
                                        <p:tgtEl>
                                          <p:spTgt spid="1822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4" grpId="0" animBg="1" autoUpdateAnimBg="0"/>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graphicFrame>
        <p:nvGraphicFramePr>
          <p:cNvPr id="28727" name="Group 55"/>
          <p:cNvGraphicFramePr>
            <a:graphicFrameLocks noGrp="1"/>
          </p:cNvGraphicFramePr>
          <p:nvPr/>
        </p:nvGraphicFramePr>
        <p:xfrm>
          <a:off x="563563" y="1806575"/>
          <a:ext cx="8001000" cy="3668713"/>
        </p:xfrm>
        <a:graphic>
          <a:graphicData uri="http://schemas.openxmlformats.org/drawingml/2006/table">
            <a:tbl>
              <a:tblPr/>
              <a:tblGrid>
                <a:gridCol w="2000250"/>
                <a:gridCol w="2000250"/>
                <a:gridCol w="2000250"/>
                <a:gridCol w="2000250"/>
              </a:tblGrid>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chemeClr val="tx1"/>
                          </a:solidFill>
                          <a:effectLst/>
                          <a:latin typeface="Times New Roman" pitchFamily="18" charset="0"/>
                        </a:rPr>
                        <a:t>Volumen del sólido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(cm</a:t>
                      </a:r>
                      <a:r>
                        <a:rPr kumimoji="0" lang="es-ES" sz="2000" b="0" i="0" u="none" strike="noStrike" cap="none" normalizeH="0" baseline="30000" dirty="0" smtClean="0">
                          <a:ln>
                            <a:noFill/>
                          </a:ln>
                          <a:solidFill>
                            <a:schemeClr val="tx1"/>
                          </a:solidFill>
                          <a:effectLst/>
                          <a:latin typeface="Times New Roman" pitchFamily="18" charset="0"/>
                        </a:rPr>
                        <a:t>3</a:t>
                      </a:r>
                      <a:r>
                        <a:rPr kumimoji="0" lang="es-ES" sz="2000" b="0" i="0" u="none" strike="noStrike" cap="none" normalizeH="0" baseline="0" dirty="0" smtClean="0">
                          <a:ln>
                            <a:noFill/>
                          </a:ln>
                          <a:solidFill>
                            <a:schemeClr val="tx1"/>
                          </a:solidFill>
                          <a:effectLst/>
                          <a:latin typeface="Times New Roman" pitchFamily="18" charset="0"/>
                        </a:rPr>
                        <a:t>)</a:t>
                      </a:r>
                      <a:endParaRPr kumimoji="0" lang="es-ES" sz="2400" b="1" i="0" u="none" strike="noStrike" cap="none" normalizeH="0" baseline="0" dirty="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Peso en el aire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Peso en 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líquido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smtClean="0">
                          <a:ln>
                            <a:noFill/>
                          </a:ln>
                          <a:solidFill>
                            <a:schemeClr val="tx1"/>
                          </a:solidFill>
                          <a:effectLst/>
                          <a:latin typeface="Times New Roman" pitchFamily="18" charset="0"/>
                        </a:rPr>
                        <a:t>(pondios)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Empuje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smtClean="0">
                          <a:ln>
                            <a:noFill/>
                          </a:ln>
                          <a:solidFill>
                            <a:schemeClr val="tx1"/>
                          </a:solidFill>
                          <a:effectLst/>
                          <a:latin typeface="Times New Roman" pitchFamily="18" charset="0"/>
                        </a:rPr>
                        <a:t>(pondios)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752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81.0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220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155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65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63.0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178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128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19.3</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51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36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smtClean="0">
                          <a:ln>
                            <a:noFill/>
                          </a:ln>
                          <a:solidFill>
                            <a:schemeClr val="tx1"/>
                          </a:solidFill>
                          <a:effectLst/>
                          <a:latin typeface="Times New Roman" pitchFamily="18" charset="0"/>
                        </a:rPr>
                        <a:t>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r>
            </a:tbl>
          </a:graphicData>
        </a:graphic>
      </p:graphicFrame>
      <p:sp>
        <p:nvSpPr>
          <p:cNvPr id="179229" name="Text Box 31"/>
          <p:cNvSpPr txBox="1">
            <a:spLocks noChangeArrowheads="1"/>
          </p:cNvSpPr>
          <p:nvPr/>
        </p:nvSpPr>
        <p:spPr bwMode="auto">
          <a:xfrm>
            <a:off x="2590800" y="457200"/>
            <a:ext cx="3886200" cy="641350"/>
          </a:xfrm>
          <a:prstGeom prst="rect">
            <a:avLst/>
          </a:prstGeom>
          <a:noFill/>
          <a:ln w="9525">
            <a:noFill/>
            <a:miter lim="800000"/>
            <a:headEnd/>
            <a:tailEnd/>
          </a:ln>
        </p:spPr>
        <p:txBody>
          <a:bodyPr>
            <a:spAutoFit/>
          </a:bodyPr>
          <a:lstStyle/>
          <a:p>
            <a:pPr algn="ctr">
              <a:spcBef>
                <a:spcPct val="50000"/>
              </a:spcBef>
            </a:pPr>
            <a:r>
              <a:rPr lang="es-ES" sz="3600" b="1">
                <a:solidFill>
                  <a:srgbClr val="009900"/>
                </a:solidFill>
              </a:rPr>
              <a:t>RESULTADOS</a:t>
            </a:r>
          </a:p>
        </p:txBody>
      </p:sp>
      <p:sp>
        <p:nvSpPr>
          <p:cNvPr id="28718" name="Rectangle 46"/>
          <p:cNvSpPr>
            <a:spLocks noChangeArrowheads="1"/>
          </p:cNvSpPr>
          <p:nvPr/>
        </p:nvSpPr>
        <p:spPr bwMode="auto">
          <a:xfrm>
            <a:off x="746125" y="3327400"/>
            <a:ext cx="1668463" cy="555625"/>
          </a:xfrm>
          <a:prstGeom prst="rect">
            <a:avLst/>
          </a:prstGeom>
          <a:solidFill>
            <a:srgbClr val="B3FFFF"/>
          </a:solidFill>
          <a:ln w="9525">
            <a:noFill/>
            <a:miter lim="800000"/>
            <a:headEnd/>
            <a:tailEnd/>
          </a:ln>
        </p:spPr>
        <p:txBody>
          <a:bodyPr wrap="none" anchor="ctr"/>
          <a:lstStyle/>
          <a:p>
            <a:endParaRPr lang="es-ES_tradnl"/>
          </a:p>
        </p:txBody>
      </p:sp>
      <p:sp>
        <p:nvSpPr>
          <p:cNvPr id="28719" name="Rectangle 47"/>
          <p:cNvSpPr>
            <a:spLocks noChangeArrowheads="1"/>
          </p:cNvSpPr>
          <p:nvPr/>
        </p:nvSpPr>
        <p:spPr bwMode="auto">
          <a:xfrm>
            <a:off x="746125" y="4056063"/>
            <a:ext cx="1668463" cy="555625"/>
          </a:xfrm>
          <a:prstGeom prst="rect">
            <a:avLst/>
          </a:prstGeom>
          <a:solidFill>
            <a:srgbClr val="B3FFFF"/>
          </a:solidFill>
          <a:ln w="9525">
            <a:noFill/>
            <a:miter lim="800000"/>
            <a:headEnd/>
            <a:tailEnd/>
          </a:ln>
        </p:spPr>
        <p:txBody>
          <a:bodyPr wrap="none" anchor="ctr"/>
          <a:lstStyle/>
          <a:p>
            <a:endParaRPr lang="es-ES_tradnl"/>
          </a:p>
        </p:txBody>
      </p:sp>
      <p:sp>
        <p:nvSpPr>
          <p:cNvPr id="28720" name="Rectangle 48"/>
          <p:cNvSpPr>
            <a:spLocks noChangeArrowheads="1"/>
          </p:cNvSpPr>
          <p:nvPr/>
        </p:nvSpPr>
        <p:spPr bwMode="auto">
          <a:xfrm>
            <a:off x="6838950" y="3327400"/>
            <a:ext cx="1668463" cy="555625"/>
          </a:xfrm>
          <a:prstGeom prst="rect">
            <a:avLst/>
          </a:prstGeom>
          <a:solidFill>
            <a:srgbClr val="B3FFFF"/>
          </a:solidFill>
          <a:ln w="9525">
            <a:noFill/>
            <a:miter lim="800000"/>
            <a:headEnd/>
            <a:tailEnd/>
          </a:ln>
        </p:spPr>
        <p:txBody>
          <a:bodyPr wrap="none" anchor="ctr"/>
          <a:lstStyle/>
          <a:p>
            <a:endParaRPr lang="es-ES_tradnl"/>
          </a:p>
        </p:txBody>
      </p:sp>
      <p:sp>
        <p:nvSpPr>
          <p:cNvPr id="28721" name="Rectangle 49"/>
          <p:cNvSpPr>
            <a:spLocks noChangeArrowheads="1"/>
          </p:cNvSpPr>
          <p:nvPr/>
        </p:nvSpPr>
        <p:spPr bwMode="auto">
          <a:xfrm>
            <a:off x="6838950" y="4056063"/>
            <a:ext cx="1668463" cy="555625"/>
          </a:xfrm>
          <a:prstGeom prst="rect">
            <a:avLst/>
          </a:prstGeom>
          <a:solidFill>
            <a:srgbClr val="B3FFFF"/>
          </a:solidFill>
          <a:ln w="9525">
            <a:noFill/>
            <a:miter lim="800000"/>
            <a:headEnd/>
            <a:tailEnd/>
          </a:ln>
        </p:spPr>
        <p:txBody>
          <a:bodyPr wrap="none" anchor="ctr"/>
          <a:lstStyle/>
          <a:p>
            <a:endParaRPr lang="es-ES_tradnl"/>
          </a:p>
        </p:txBody>
      </p:sp>
      <p:sp>
        <p:nvSpPr>
          <p:cNvPr id="28722" name="Rectangle 50"/>
          <p:cNvSpPr>
            <a:spLocks noChangeArrowheads="1"/>
          </p:cNvSpPr>
          <p:nvPr/>
        </p:nvSpPr>
        <p:spPr bwMode="auto">
          <a:xfrm>
            <a:off x="3192463" y="3314700"/>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8723" name="Rectangle 51"/>
          <p:cNvSpPr>
            <a:spLocks noChangeArrowheads="1"/>
          </p:cNvSpPr>
          <p:nvPr/>
        </p:nvSpPr>
        <p:spPr bwMode="auto">
          <a:xfrm>
            <a:off x="3192463" y="4056063"/>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8724" name="Rectangle 52"/>
          <p:cNvSpPr>
            <a:spLocks noChangeArrowheads="1"/>
          </p:cNvSpPr>
          <p:nvPr/>
        </p:nvSpPr>
        <p:spPr bwMode="auto">
          <a:xfrm>
            <a:off x="5218113" y="3314700"/>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8725" name="Rectangle 53"/>
          <p:cNvSpPr>
            <a:spLocks noChangeArrowheads="1"/>
          </p:cNvSpPr>
          <p:nvPr/>
        </p:nvSpPr>
        <p:spPr bwMode="auto">
          <a:xfrm>
            <a:off x="5218113" y="4056063"/>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8728" name="Rectangle 56"/>
          <p:cNvSpPr>
            <a:spLocks noChangeArrowheads="1"/>
          </p:cNvSpPr>
          <p:nvPr/>
        </p:nvSpPr>
        <p:spPr bwMode="auto">
          <a:xfrm>
            <a:off x="746125" y="4797425"/>
            <a:ext cx="1668463" cy="555625"/>
          </a:xfrm>
          <a:prstGeom prst="rect">
            <a:avLst/>
          </a:prstGeom>
          <a:solidFill>
            <a:srgbClr val="B3FFFF"/>
          </a:solidFill>
          <a:ln w="9525">
            <a:noFill/>
            <a:miter lim="800000"/>
            <a:headEnd/>
            <a:tailEnd/>
          </a:ln>
        </p:spPr>
        <p:txBody>
          <a:bodyPr wrap="none" anchor="ctr"/>
          <a:lstStyle/>
          <a:p>
            <a:endParaRPr lang="es-ES_tradnl"/>
          </a:p>
        </p:txBody>
      </p:sp>
      <p:sp>
        <p:nvSpPr>
          <p:cNvPr id="28729" name="Rectangle 57"/>
          <p:cNvSpPr>
            <a:spLocks noChangeArrowheads="1"/>
          </p:cNvSpPr>
          <p:nvPr/>
        </p:nvSpPr>
        <p:spPr bwMode="auto">
          <a:xfrm>
            <a:off x="6838950" y="4797425"/>
            <a:ext cx="1668463" cy="555625"/>
          </a:xfrm>
          <a:prstGeom prst="rect">
            <a:avLst/>
          </a:prstGeom>
          <a:solidFill>
            <a:srgbClr val="B3FFFF"/>
          </a:solidFill>
          <a:ln w="9525">
            <a:noFill/>
            <a:miter lim="800000"/>
            <a:headEnd/>
            <a:tailEnd/>
          </a:ln>
        </p:spPr>
        <p:txBody>
          <a:bodyPr wrap="none" anchor="ctr"/>
          <a:lstStyle/>
          <a:p>
            <a:endParaRPr lang="es-ES_tradnl"/>
          </a:p>
        </p:txBody>
      </p:sp>
      <p:sp>
        <p:nvSpPr>
          <p:cNvPr id="28730" name="Rectangle 58"/>
          <p:cNvSpPr>
            <a:spLocks noChangeArrowheads="1"/>
          </p:cNvSpPr>
          <p:nvPr/>
        </p:nvSpPr>
        <p:spPr bwMode="auto">
          <a:xfrm>
            <a:off x="3192463" y="4797425"/>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28731" name="Rectangle 59"/>
          <p:cNvSpPr>
            <a:spLocks noChangeArrowheads="1"/>
          </p:cNvSpPr>
          <p:nvPr/>
        </p:nvSpPr>
        <p:spPr bwMode="auto">
          <a:xfrm>
            <a:off x="5253038" y="4808538"/>
            <a:ext cx="1063625" cy="555625"/>
          </a:xfrm>
          <a:prstGeom prst="rect">
            <a:avLst/>
          </a:prstGeom>
          <a:solidFill>
            <a:schemeClr val="bg1"/>
          </a:solidFill>
          <a:ln w="9525">
            <a:noFill/>
            <a:miter lim="800000"/>
            <a:headEnd/>
            <a:tailEnd/>
          </a:ln>
        </p:spPr>
        <p:txBody>
          <a:bodyPr wrap="none" anchor="ctr"/>
          <a:lstStyle/>
          <a:p>
            <a:endParaRPr lang="es-ES_tradnl"/>
          </a:p>
        </p:txBody>
      </p:sp>
      <p:sp>
        <p:nvSpPr>
          <p:cNvPr id="18" name="Text Box 26"/>
          <p:cNvSpPr txBox="1">
            <a:spLocks noChangeArrowheads="1"/>
          </p:cNvSpPr>
          <p:nvPr/>
        </p:nvSpPr>
        <p:spPr bwMode="auto">
          <a:xfrm>
            <a:off x="0" y="0"/>
            <a:ext cx="9144000" cy="1184275"/>
          </a:xfrm>
          <a:prstGeom prst="rect">
            <a:avLst/>
          </a:prstGeom>
          <a:solidFill>
            <a:srgbClr val="002060"/>
          </a:solidFill>
          <a:ln w="9525">
            <a:noFill/>
            <a:miter lim="800000"/>
            <a:headEnd/>
            <a:tailEnd/>
          </a:ln>
        </p:spPr>
        <p:txBody>
          <a:bodyPr>
            <a:spAutoFit/>
          </a:bodyPr>
          <a:lstStyle/>
          <a:p>
            <a:pPr algn="ctr">
              <a:spcBef>
                <a:spcPct val="50000"/>
              </a:spcBef>
              <a:defRPr/>
            </a:pPr>
            <a:r>
              <a:rPr lang="es-ES" sz="4400" b="1" dirty="0">
                <a:solidFill>
                  <a:srgbClr val="FFFF00"/>
                </a:solidFill>
                <a:latin typeface="+mn-lt"/>
              </a:rPr>
              <a:t>RESULTADOS</a:t>
            </a:r>
          </a:p>
          <a:p>
            <a:pPr algn="ctr">
              <a:spcBef>
                <a:spcPct val="50000"/>
              </a:spcBef>
              <a:defRPr/>
            </a:pPr>
            <a:r>
              <a:rPr lang="es-ES" sz="1800" b="1" dirty="0">
                <a:solidFill>
                  <a:schemeClr val="bg1"/>
                </a:solidFill>
                <a:latin typeface="Times New Roman" charset="0"/>
              </a:rPr>
              <a:t>(Líquido auxiliar: agua alcohol (d = 0.8 g/cm</a:t>
            </a:r>
            <a:r>
              <a:rPr lang="es-ES" sz="1800" b="1" baseline="30000" dirty="0">
                <a:solidFill>
                  <a:schemeClr val="bg1"/>
                </a:solidFill>
                <a:latin typeface="Times New Roman" charset="0"/>
              </a:rPr>
              <a:t>3</a:t>
            </a:r>
            <a:r>
              <a:rPr lang="es-ES" sz="1800" b="1" dirty="0">
                <a:solidFill>
                  <a:schemeClr val="bg1"/>
                </a:solidFill>
                <a:latin typeface="Times New Roman"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7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7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7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7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7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7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7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7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87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87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7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87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18" grpId="0" animBg="1"/>
      <p:bldP spid="28719" grpId="0" animBg="1"/>
      <p:bldP spid="28720" grpId="0" animBg="1"/>
      <p:bldP spid="28721" grpId="0" animBg="1"/>
      <p:bldP spid="28722" grpId="0" animBg="1"/>
      <p:bldP spid="28723" grpId="0" animBg="1"/>
      <p:bldP spid="28724" grpId="0" animBg="1"/>
      <p:bldP spid="28725" grpId="0" animBg="1"/>
      <p:bldP spid="28728" grpId="0" animBg="1"/>
      <p:bldP spid="28729" grpId="0" animBg="1"/>
      <p:bldP spid="28730" grpId="0" animBg="1"/>
      <p:bldP spid="2873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4101" name="3 Rectángulo"/>
          <p:cNvSpPr>
            <a:spLocks noChangeArrowheads="1"/>
          </p:cNvSpPr>
          <p:nvPr/>
        </p:nvSpPr>
        <p:spPr bwMode="auto">
          <a:xfrm>
            <a:off x="1463675" y="549275"/>
            <a:ext cx="6308725" cy="754063"/>
          </a:xfrm>
          <a:prstGeom prst="rect">
            <a:avLst/>
          </a:prstGeom>
          <a:solidFill>
            <a:schemeClr val="bg1"/>
          </a:solidFill>
          <a:ln w="9525" algn="ctr">
            <a:solidFill>
              <a:schemeClr val="tx1"/>
            </a:solidFill>
            <a:round/>
            <a:headEnd/>
            <a:tailEnd/>
          </a:ln>
        </p:spPr>
        <p:txBody>
          <a:bodyPr wrap="none"/>
          <a:lstStyle/>
          <a:p>
            <a:endParaRPr lang="es-ES_tradnl"/>
          </a:p>
        </p:txBody>
      </p:sp>
      <p:sp>
        <p:nvSpPr>
          <p:cNvPr id="4102" name="5 Rectángulo"/>
          <p:cNvSpPr>
            <a:spLocks noChangeArrowheads="1"/>
          </p:cNvSpPr>
          <p:nvPr/>
        </p:nvSpPr>
        <p:spPr bwMode="auto">
          <a:xfrm>
            <a:off x="1474788" y="1371600"/>
            <a:ext cx="6319837" cy="4275138"/>
          </a:xfrm>
          <a:prstGeom prst="rect">
            <a:avLst/>
          </a:prstGeom>
          <a:solidFill>
            <a:schemeClr val="bg1"/>
          </a:solidFill>
          <a:ln w="9525" algn="ctr">
            <a:solidFill>
              <a:schemeClr val="tx1"/>
            </a:solidFill>
            <a:round/>
            <a:headEnd/>
            <a:tailEnd/>
          </a:ln>
        </p:spPr>
        <p:txBody>
          <a:bodyPr wrap="none"/>
          <a:lstStyle/>
          <a:p>
            <a:endParaRPr lang="es-ES_tradnl"/>
          </a:p>
        </p:txBody>
      </p:sp>
      <p:grpSp>
        <p:nvGrpSpPr>
          <p:cNvPr id="4103" name="Group 5"/>
          <p:cNvGrpSpPr>
            <a:grpSpLocks/>
          </p:cNvGrpSpPr>
          <p:nvPr/>
        </p:nvGrpSpPr>
        <p:grpSpPr bwMode="auto">
          <a:xfrm>
            <a:off x="1871663" y="-996950"/>
            <a:ext cx="5491162" cy="4213225"/>
            <a:chOff x="0" y="2846"/>
            <a:chExt cx="3459" cy="2846"/>
          </a:xfrm>
        </p:grpSpPr>
        <p:sp>
          <p:nvSpPr>
            <p:cNvPr id="4105" name="Rectangle 3"/>
            <p:cNvSpPr>
              <a:spLocks noChangeArrowheads="1"/>
            </p:cNvSpPr>
            <p:nvPr/>
          </p:nvSpPr>
          <p:spPr bwMode="auto">
            <a:xfrm>
              <a:off x="0" y="2846"/>
              <a:ext cx="3459" cy="2846"/>
            </a:xfrm>
            <a:prstGeom prst="rect">
              <a:avLst/>
            </a:prstGeom>
            <a:noFill/>
            <a:ln w="9525">
              <a:noFill/>
              <a:miter lim="800000"/>
              <a:headEnd/>
              <a:tailEnd/>
            </a:ln>
          </p:spPr>
          <p:txBody>
            <a:bodyPr>
              <a:spAutoFit/>
            </a:bodyPr>
            <a:lstStyle/>
            <a:p>
              <a:endParaRPr lang="es-ES_tradnl"/>
            </a:p>
          </p:txBody>
        </p:sp>
        <p:sp>
          <p:nvSpPr>
            <p:cNvPr id="4106" name="Rectangle 4"/>
            <p:cNvSpPr>
              <a:spLocks noChangeArrowheads="1"/>
            </p:cNvSpPr>
            <p:nvPr/>
          </p:nvSpPr>
          <p:spPr bwMode="auto">
            <a:xfrm>
              <a:off x="0" y="2846"/>
              <a:ext cx="3459" cy="0"/>
            </a:xfrm>
            <a:prstGeom prst="rect">
              <a:avLst/>
            </a:prstGeom>
            <a:noFill/>
            <a:ln w="9525">
              <a:noFill/>
              <a:miter lim="800000"/>
              <a:headEnd/>
              <a:tailEnd/>
            </a:ln>
          </p:spPr>
          <p:txBody>
            <a:bodyPr>
              <a:spAutoFit/>
            </a:bodyPr>
            <a:lstStyle/>
            <a:p>
              <a:endParaRPr lang="es-ES_tradnl"/>
            </a:p>
          </p:txBody>
        </p:sp>
      </p:grpSp>
      <p:pic>
        <p:nvPicPr>
          <p:cNvPr id="4104" name="Picture 2"/>
          <p:cNvPicPr>
            <a:picLocks noChangeAspect="1" noChangeArrowheads="1"/>
          </p:cNvPicPr>
          <p:nvPr/>
        </p:nvPicPr>
        <p:blipFill>
          <a:blip r:embed="rId3" cstate="print"/>
          <a:srcRect l="-412" t="-4692" r="-412" b="-4692"/>
          <a:stretch>
            <a:fillRect/>
          </a:stretch>
        </p:blipFill>
        <p:spPr bwMode="auto">
          <a:xfrm>
            <a:off x="242888" y="266700"/>
            <a:ext cx="8382000" cy="6591300"/>
          </a:xfrm>
          <a:prstGeom prst="rect">
            <a:avLst/>
          </a:prstGeom>
          <a:noFill/>
          <a:ln w="9525">
            <a:noFill/>
            <a:miter lim="800000"/>
            <a:headEnd/>
            <a:tailEnd/>
          </a:ln>
        </p:spPr>
      </p:pic>
      <p:graphicFrame>
        <p:nvGraphicFramePr>
          <p:cNvPr id="4098" name="Object 8"/>
          <p:cNvGraphicFramePr>
            <a:graphicFrameLocks noChangeAspect="1"/>
          </p:cNvGraphicFramePr>
          <p:nvPr/>
        </p:nvGraphicFramePr>
        <p:xfrm>
          <a:off x="6453188" y="4575175"/>
          <a:ext cx="382587" cy="280988"/>
        </p:xfrm>
        <a:graphic>
          <a:graphicData uri="http://schemas.openxmlformats.org/presentationml/2006/ole">
            <p:oleObj spid="_x0000_s4098" name="Ecuación" r:id="rId4" imgW="241200" imgH="177480" progId="Equation.3">
              <p:embed/>
            </p:oleObj>
          </a:graphicData>
        </a:graphic>
      </p:graphicFrame>
      <p:graphicFrame>
        <p:nvGraphicFramePr>
          <p:cNvPr id="4099" name="Object 6"/>
          <p:cNvGraphicFramePr>
            <a:graphicFrameLocks noChangeAspect="1"/>
          </p:cNvGraphicFramePr>
          <p:nvPr/>
        </p:nvGraphicFramePr>
        <p:xfrm>
          <a:off x="6402388" y="4797425"/>
          <a:ext cx="569912" cy="339725"/>
        </p:xfrm>
        <a:graphic>
          <a:graphicData uri="http://schemas.openxmlformats.org/presentationml/2006/ole">
            <p:oleObj spid="_x0000_s4099" name="Ecuación" r:id="rId5" imgW="342720" imgH="203040" progId="Equation.3">
              <p:embed/>
            </p:oleObj>
          </a:graphicData>
        </a:graphic>
      </p:graphicFrame>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62467" name="Rectangle 3"/>
          <p:cNvSpPr>
            <a:spLocks noGrp="1" noChangeArrowheads="1"/>
          </p:cNvSpPr>
          <p:nvPr>
            <p:ph type="subTitle" idx="1"/>
          </p:nvPr>
        </p:nvSpPr>
        <p:spPr>
          <a:xfrm>
            <a:off x="2282825" y="2573338"/>
            <a:ext cx="4648200" cy="1458912"/>
          </a:xfrm>
          <a:solidFill>
            <a:srgbClr val="FFFFCC"/>
          </a:solidFill>
          <a:ln>
            <a:solidFill>
              <a:schemeClr val="tx1"/>
            </a:solidFill>
          </a:ln>
        </p:spPr>
        <p:txBody>
          <a:bodyPr/>
          <a:lstStyle/>
          <a:p>
            <a:pPr eaLnBrk="1" hangingPunct="1"/>
            <a:r>
              <a:rPr lang="es-ES" sz="7200" b="1" smtClean="0">
                <a:solidFill>
                  <a:srgbClr val="FF3300"/>
                </a:solidFill>
              </a:rPr>
              <a:t>E = k</a:t>
            </a:r>
            <a:r>
              <a:rPr lang="es-ES" sz="7200" b="1" baseline="-25000" smtClean="0">
                <a:solidFill>
                  <a:srgbClr val="FF3300"/>
                </a:solidFill>
              </a:rPr>
              <a:t>2</a:t>
            </a:r>
            <a:r>
              <a:rPr lang="es-ES" sz="7200" b="1" smtClean="0">
                <a:solidFill>
                  <a:srgbClr val="FF3300"/>
                </a:solidFill>
              </a:rPr>
              <a:t>.V</a:t>
            </a:r>
            <a:r>
              <a:rPr lang="es-ES" sz="7200" b="1" baseline="-25000" smtClean="0">
                <a:solidFill>
                  <a:srgbClr val="FF3300"/>
                </a:solidFill>
              </a:rPr>
              <a:t>S</a:t>
            </a:r>
            <a:endParaRPr lang="es-ES" sz="7200" b="1" smtClean="0">
              <a:solidFill>
                <a:srgbClr val="FF3300"/>
              </a:solidFill>
            </a:endParaRPr>
          </a:p>
        </p:txBody>
      </p:sp>
      <p:sp>
        <p:nvSpPr>
          <p:cNvPr id="4" name="Rectangle 2"/>
          <p:cNvSpPr txBox="1">
            <a:spLocks noChangeArrowheads="1"/>
          </p:cNvSpPr>
          <p:nvPr/>
        </p:nvSpPr>
        <p:spPr bwMode="auto">
          <a:xfrm>
            <a:off x="0" y="0"/>
            <a:ext cx="9144000" cy="1960563"/>
          </a:xfrm>
          <a:prstGeom prst="rect">
            <a:avLst/>
          </a:prstGeom>
          <a:solidFill>
            <a:schemeClr val="accent6"/>
          </a:solidFill>
          <a:ln w="9525">
            <a:noFill/>
            <a:miter lim="800000"/>
            <a:headEnd/>
            <a:tailEnd/>
          </a:ln>
        </p:spPr>
        <p:txBody>
          <a:bodyPr anchor="ctr"/>
          <a:lstStyle/>
          <a:p>
            <a:pPr algn="ctr">
              <a:defRPr/>
            </a:pPr>
            <a:r>
              <a:rPr lang="es-ES" sz="3600" b="1" kern="0" dirty="0">
                <a:solidFill>
                  <a:schemeClr val="bg1"/>
                </a:solidFill>
                <a:latin typeface="+mj-lt"/>
                <a:ea typeface="+mj-ea"/>
                <a:cs typeface="+mj-cs"/>
              </a:rPr>
              <a:t>CONCLUSIÓN DEL ESTUDIO DE LA VARIACIÓN</a:t>
            </a:r>
            <a:r>
              <a:rPr lang="es-ES" sz="3600" b="1" kern="0" dirty="0">
                <a:solidFill>
                  <a:schemeClr val="accent2"/>
                </a:solidFill>
                <a:latin typeface="+mj-lt"/>
                <a:ea typeface="+mj-ea"/>
                <a:cs typeface="+mj-cs"/>
              </a:rPr>
              <a:t/>
            </a:r>
            <a:br>
              <a:rPr lang="es-ES" sz="3600" b="1" kern="0" dirty="0">
                <a:solidFill>
                  <a:schemeClr val="accent2"/>
                </a:solidFill>
                <a:latin typeface="+mj-lt"/>
                <a:ea typeface="+mj-ea"/>
                <a:cs typeface="+mj-cs"/>
              </a:rPr>
            </a:br>
            <a:r>
              <a:rPr lang="es-ES" sz="3600" b="1" kern="0" dirty="0">
                <a:solidFill>
                  <a:srgbClr val="FFFF00"/>
                </a:solidFill>
                <a:latin typeface="+mj-lt"/>
                <a:ea typeface="+mj-ea"/>
                <a:cs typeface="+mj-cs"/>
              </a:rPr>
              <a:t>E = f (V</a:t>
            </a:r>
            <a:r>
              <a:rPr lang="es-ES" sz="3600" b="1" kern="0" baseline="-25000" dirty="0">
                <a:solidFill>
                  <a:srgbClr val="FFFF00"/>
                </a:solidFill>
                <a:latin typeface="+mj-lt"/>
                <a:ea typeface="+mj-ea"/>
                <a:cs typeface="+mj-cs"/>
              </a:rPr>
              <a:t>S</a:t>
            </a:r>
            <a:r>
              <a:rPr lang="es-ES" sz="3600" b="1" kern="0" dirty="0">
                <a:solidFill>
                  <a:srgbClr val="FFFF00"/>
                </a:solidFill>
                <a:latin typeface="+mj-lt"/>
                <a:ea typeface="+mj-ea"/>
                <a:cs typeface="+mj-cs"/>
              </a:rPr>
              <a:t>)</a:t>
            </a:r>
            <a:endParaRPr lang="es-ES" sz="3600" b="1" kern="0" baseline="-25000" dirty="0">
              <a:solidFill>
                <a:srgbClr val="FFFF00"/>
              </a:solidFill>
              <a:latin typeface="+mj-lt"/>
              <a:ea typeface="+mj-ea"/>
              <a:cs typeface="+mj-cs"/>
            </a:endParaRPr>
          </a:p>
        </p:txBody>
      </p:sp>
      <p:sp>
        <p:nvSpPr>
          <p:cNvPr id="5" name="4 CuadroTexto"/>
          <p:cNvSpPr txBox="1">
            <a:spLocks noChangeArrowheads="1"/>
          </p:cNvSpPr>
          <p:nvPr/>
        </p:nvSpPr>
        <p:spPr bwMode="auto">
          <a:xfrm>
            <a:off x="2273300" y="4427538"/>
            <a:ext cx="4632325" cy="461962"/>
          </a:xfrm>
          <a:prstGeom prst="rect">
            <a:avLst/>
          </a:prstGeom>
          <a:solidFill>
            <a:schemeClr val="bg1"/>
          </a:solidFill>
          <a:ln w="9525">
            <a:solidFill>
              <a:schemeClr val="tx1"/>
            </a:solidFill>
            <a:miter lim="800000"/>
            <a:headEnd/>
            <a:tailEnd/>
          </a:ln>
        </p:spPr>
        <p:txBody>
          <a:bodyPr>
            <a:spAutoFit/>
          </a:bodyPr>
          <a:lstStyle/>
          <a:p>
            <a:pPr algn="ctr"/>
            <a:r>
              <a:rPr lang="es-ES_tradnl"/>
              <a:t>k</a:t>
            </a:r>
            <a:r>
              <a:rPr lang="es-ES_tradnl" baseline="-25000"/>
              <a:t>2</a:t>
            </a:r>
            <a:r>
              <a:rPr lang="es-ES_tradnl"/>
              <a:t>= ¿densidad del líquido?</a:t>
            </a:r>
            <a:r>
              <a:rPr lang="es-ES_tradnl" baseline="-25000"/>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fade">
                                      <p:cBhvr>
                                        <p:cTn id="7" dur="1000"/>
                                        <p:tgtEl>
                                          <p:spTgt spid="624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nimBg="1" autoUpdateAnimBg="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pic>
        <p:nvPicPr>
          <p:cNvPr id="111618" name="Picture 6" descr="Aire 68 retocada"/>
          <p:cNvPicPr>
            <a:picLocks noChangeAspect="1" noChangeArrowheads="1"/>
          </p:cNvPicPr>
          <p:nvPr/>
        </p:nvPicPr>
        <p:blipFill>
          <a:blip r:embed="rId2" cstate="print"/>
          <a:srcRect r="29532"/>
          <a:stretch>
            <a:fillRect/>
          </a:stretch>
        </p:blipFill>
        <p:spPr bwMode="auto">
          <a:xfrm>
            <a:off x="2268538" y="0"/>
            <a:ext cx="4295775" cy="6858000"/>
          </a:xfrm>
          <a:prstGeom prst="rect">
            <a:avLst/>
          </a:prstGeom>
          <a:noFill/>
          <a:ln w="38100">
            <a:solidFill>
              <a:schemeClr val="tx1"/>
            </a:solidFill>
            <a:miter lim="800000"/>
            <a:headEnd/>
            <a:tailEnd/>
          </a:ln>
        </p:spPr>
      </p:pic>
      <p:grpSp>
        <p:nvGrpSpPr>
          <p:cNvPr id="2" name="50 Grupo"/>
          <p:cNvGrpSpPr>
            <a:grpSpLocks/>
          </p:cNvGrpSpPr>
          <p:nvPr/>
        </p:nvGrpSpPr>
        <p:grpSpPr bwMode="auto">
          <a:xfrm>
            <a:off x="3071813" y="-250825"/>
            <a:ext cx="3079750" cy="3079750"/>
            <a:chOff x="2991654" y="-240030"/>
            <a:chExt cx="3080084" cy="3080084"/>
          </a:xfrm>
        </p:grpSpPr>
        <p:grpSp>
          <p:nvGrpSpPr>
            <p:cNvPr id="111620" name="93 Grupo"/>
            <p:cNvGrpSpPr>
              <a:grpSpLocks/>
            </p:cNvGrpSpPr>
            <p:nvPr/>
          </p:nvGrpSpPr>
          <p:grpSpPr bwMode="auto">
            <a:xfrm>
              <a:off x="2991654" y="-240030"/>
              <a:ext cx="3080084" cy="3080084"/>
              <a:chOff x="1768644" y="1143000"/>
              <a:chExt cx="3080084" cy="3080084"/>
            </a:xfrm>
          </p:grpSpPr>
          <p:sp>
            <p:nvSpPr>
              <p:cNvPr id="111624" name="4 Elipse"/>
              <p:cNvSpPr>
                <a:spLocks noChangeArrowheads="1"/>
              </p:cNvSpPr>
              <p:nvPr/>
            </p:nvSpPr>
            <p:spPr bwMode="auto">
              <a:xfrm rot="10800000">
                <a:off x="1768644" y="1143000"/>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11625" name="46 Grupo"/>
              <p:cNvGrpSpPr>
                <a:grpSpLocks/>
              </p:cNvGrpSpPr>
              <p:nvPr/>
            </p:nvGrpSpPr>
            <p:grpSpPr bwMode="auto">
              <a:xfrm>
                <a:off x="2970296" y="1301667"/>
                <a:ext cx="1589671" cy="2861259"/>
                <a:chOff x="7458075" y="14288"/>
                <a:chExt cx="1473200" cy="2689225"/>
              </a:xfrm>
            </p:grpSpPr>
            <p:sp>
              <p:nvSpPr>
                <p:cNvPr id="111627" name="Rectangle 4"/>
                <p:cNvSpPr>
                  <a:spLocks noChangeArrowheads="1"/>
                </p:cNvSpPr>
                <p:nvPr/>
              </p:nvSpPr>
              <p:spPr bwMode="auto">
                <a:xfrm>
                  <a:off x="7505700" y="1962150"/>
                  <a:ext cx="571500" cy="727075"/>
                </a:xfrm>
                <a:prstGeom prst="rect">
                  <a:avLst/>
                </a:prstGeom>
                <a:solidFill>
                  <a:schemeClr val="bg1"/>
                </a:solidFill>
                <a:ln w="9525">
                  <a:solidFill>
                    <a:schemeClr val="tx1"/>
                  </a:solidFill>
                  <a:miter lim="800000"/>
                  <a:headEnd/>
                  <a:tailEnd/>
                </a:ln>
              </p:spPr>
              <p:txBody>
                <a:bodyPr wrap="none" anchor="ctr"/>
                <a:lstStyle/>
                <a:p>
                  <a:endParaRPr lang="es-ES_tradnl" sz="1800"/>
                </a:p>
              </p:txBody>
            </p:sp>
            <p:sp>
              <p:nvSpPr>
                <p:cNvPr id="111628" name="Rectangle 5"/>
                <p:cNvSpPr>
                  <a:spLocks noChangeArrowheads="1"/>
                </p:cNvSpPr>
                <p:nvPr/>
              </p:nvSpPr>
              <p:spPr bwMode="auto">
                <a:xfrm>
                  <a:off x="7505700" y="1200150"/>
                  <a:ext cx="574675" cy="752475"/>
                </a:xfrm>
                <a:prstGeom prst="rect">
                  <a:avLst/>
                </a:prstGeom>
                <a:solidFill>
                  <a:srgbClr val="C00000"/>
                </a:solidFill>
                <a:ln w="9525">
                  <a:solidFill>
                    <a:schemeClr val="tx1"/>
                  </a:solidFill>
                  <a:miter lim="800000"/>
                  <a:headEnd/>
                  <a:tailEnd/>
                </a:ln>
              </p:spPr>
              <p:txBody>
                <a:bodyPr wrap="none" anchor="ctr"/>
                <a:lstStyle/>
                <a:p>
                  <a:endParaRPr lang="es-ES_tradnl" sz="1800"/>
                </a:p>
              </p:txBody>
            </p:sp>
            <p:grpSp>
              <p:nvGrpSpPr>
                <p:cNvPr id="111629" name="Group 6"/>
                <p:cNvGrpSpPr>
                  <a:grpSpLocks/>
                </p:cNvGrpSpPr>
                <p:nvPr/>
              </p:nvGrpSpPr>
              <p:grpSpPr bwMode="auto">
                <a:xfrm>
                  <a:off x="7594600" y="1285875"/>
                  <a:ext cx="395288" cy="558800"/>
                  <a:chOff x="2562" y="1298"/>
                  <a:chExt cx="263" cy="363"/>
                </a:xfrm>
              </p:grpSpPr>
              <p:sp>
                <p:nvSpPr>
                  <p:cNvPr id="111658"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11659"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11660"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11661"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11662"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11663"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11664"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11665"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11666" name="Line 10"/>
                  <p:cNvSpPr>
                    <a:spLocks noChangeShapeType="1"/>
                  </p:cNvSpPr>
                  <p:nvPr/>
                </p:nvSpPr>
                <p:spPr bwMode="auto">
                  <a:xfrm>
                    <a:off x="2562" y="1477"/>
                    <a:ext cx="263" cy="0"/>
                  </a:xfrm>
                  <a:prstGeom prst="line">
                    <a:avLst/>
                  </a:prstGeom>
                  <a:noFill/>
                  <a:ln w="9525">
                    <a:solidFill>
                      <a:schemeClr val="tx1"/>
                    </a:solidFill>
                    <a:round/>
                    <a:headEnd/>
                    <a:tailEnd/>
                  </a:ln>
                </p:spPr>
                <p:txBody>
                  <a:bodyPr/>
                  <a:lstStyle/>
                  <a:p>
                    <a:endParaRPr lang="es-ES_tradnl"/>
                  </a:p>
                </p:txBody>
              </p:sp>
            </p:grpSp>
            <p:grpSp>
              <p:nvGrpSpPr>
                <p:cNvPr id="111630" name="Group 16"/>
                <p:cNvGrpSpPr>
                  <a:grpSpLocks/>
                </p:cNvGrpSpPr>
                <p:nvPr/>
              </p:nvGrpSpPr>
              <p:grpSpPr bwMode="auto">
                <a:xfrm>
                  <a:off x="7594600" y="2057400"/>
                  <a:ext cx="404813" cy="557213"/>
                  <a:chOff x="2562" y="1298"/>
                  <a:chExt cx="269" cy="363"/>
                </a:xfrm>
              </p:grpSpPr>
              <p:sp>
                <p:nvSpPr>
                  <p:cNvPr id="111649"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11650"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11651"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11652"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11653"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11654"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11655"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11656"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11657" name="Line 20"/>
                  <p:cNvSpPr>
                    <a:spLocks noChangeShapeType="1"/>
                  </p:cNvSpPr>
                  <p:nvPr/>
                </p:nvSpPr>
                <p:spPr bwMode="auto">
                  <a:xfrm>
                    <a:off x="2562" y="1477"/>
                    <a:ext cx="269" cy="0"/>
                  </a:xfrm>
                  <a:prstGeom prst="line">
                    <a:avLst/>
                  </a:prstGeom>
                  <a:noFill/>
                  <a:ln w="9525">
                    <a:solidFill>
                      <a:schemeClr val="tx1"/>
                    </a:solidFill>
                    <a:round/>
                    <a:headEnd/>
                    <a:tailEnd/>
                  </a:ln>
                </p:spPr>
                <p:txBody>
                  <a:bodyPr/>
                  <a:lstStyle/>
                  <a:p>
                    <a:endParaRPr lang="es-ES_tradnl"/>
                  </a:p>
                </p:txBody>
              </p:sp>
            </p:grpSp>
            <p:sp>
              <p:nvSpPr>
                <p:cNvPr id="111631" name="Line 26"/>
                <p:cNvSpPr>
                  <a:spLocks noChangeShapeType="1"/>
                </p:cNvSpPr>
                <p:nvPr/>
              </p:nvSpPr>
              <p:spPr bwMode="auto">
                <a:xfrm>
                  <a:off x="7508875" y="1200150"/>
                  <a:ext cx="568325" cy="0"/>
                </a:xfrm>
                <a:prstGeom prst="line">
                  <a:avLst/>
                </a:prstGeom>
                <a:noFill/>
                <a:ln w="28575">
                  <a:solidFill>
                    <a:schemeClr val="tx1"/>
                  </a:solidFill>
                  <a:round/>
                  <a:headEnd/>
                  <a:tailEnd/>
                </a:ln>
              </p:spPr>
              <p:txBody>
                <a:bodyPr/>
                <a:lstStyle/>
                <a:p>
                  <a:endParaRPr lang="es-ES_tradnl"/>
                </a:p>
              </p:txBody>
            </p:sp>
            <p:sp>
              <p:nvSpPr>
                <p:cNvPr id="111632" name="Line 27"/>
                <p:cNvSpPr>
                  <a:spLocks noChangeShapeType="1"/>
                </p:cNvSpPr>
                <p:nvPr/>
              </p:nvSpPr>
              <p:spPr bwMode="auto">
                <a:xfrm>
                  <a:off x="7508875" y="1952625"/>
                  <a:ext cx="568325" cy="0"/>
                </a:xfrm>
                <a:prstGeom prst="line">
                  <a:avLst/>
                </a:prstGeom>
                <a:noFill/>
                <a:ln w="28575">
                  <a:solidFill>
                    <a:schemeClr val="tx1"/>
                  </a:solidFill>
                  <a:round/>
                  <a:headEnd/>
                  <a:tailEnd/>
                </a:ln>
              </p:spPr>
              <p:txBody>
                <a:bodyPr/>
                <a:lstStyle/>
                <a:p>
                  <a:endParaRPr lang="es-ES_tradnl"/>
                </a:p>
              </p:txBody>
            </p:sp>
            <p:sp>
              <p:nvSpPr>
                <p:cNvPr id="111633" name="Line 28"/>
                <p:cNvSpPr>
                  <a:spLocks noChangeShapeType="1"/>
                </p:cNvSpPr>
                <p:nvPr/>
              </p:nvSpPr>
              <p:spPr bwMode="auto">
                <a:xfrm>
                  <a:off x="7508875" y="495300"/>
                  <a:ext cx="568325" cy="0"/>
                </a:xfrm>
                <a:prstGeom prst="line">
                  <a:avLst/>
                </a:prstGeom>
                <a:noFill/>
                <a:ln w="28575">
                  <a:solidFill>
                    <a:schemeClr val="tx1"/>
                  </a:solidFill>
                  <a:round/>
                  <a:headEnd/>
                  <a:tailEnd/>
                </a:ln>
              </p:spPr>
              <p:txBody>
                <a:bodyPr/>
                <a:lstStyle/>
                <a:p>
                  <a:endParaRPr lang="es-ES_tradnl"/>
                </a:p>
              </p:txBody>
            </p:sp>
            <p:sp>
              <p:nvSpPr>
                <p:cNvPr id="111634" name="Rectangle 31"/>
                <p:cNvSpPr>
                  <a:spLocks noChangeArrowheads="1"/>
                </p:cNvSpPr>
                <p:nvPr/>
              </p:nvSpPr>
              <p:spPr bwMode="auto">
                <a:xfrm>
                  <a:off x="7508875" y="469900"/>
                  <a:ext cx="569913" cy="720725"/>
                </a:xfrm>
                <a:prstGeom prst="rect">
                  <a:avLst/>
                </a:prstGeom>
                <a:solidFill>
                  <a:schemeClr val="bg1"/>
                </a:solidFill>
                <a:ln w="9525">
                  <a:solidFill>
                    <a:schemeClr val="tx1"/>
                  </a:solidFill>
                  <a:miter lim="800000"/>
                  <a:headEnd/>
                  <a:tailEnd/>
                </a:ln>
              </p:spPr>
              <p:txBody>
                <a:bodyPr wrap="none" anchor="ctr"/>
                <a:lstStyle/>
                <a:p>
                  <a:endParaRPr lang="es-ES_tradnl" sz="1800"/>
                </a:p>
              </p:txBody>
            </p:sp>
            <p:grpSp>
              <p:nvGrpSpPr>
                <p:cNvPr id="111635" name="Group 32"/>
                <p:cNvGrpSpPr>
                  <a:grpSpLocks/>
                </p:cNvGrpSpPr>
                <p:nvPr/>
              </p:nvGrpSpPr>
              <p:grpSpPr bwMode="auto">
                <a:xfrm>
                  <a:off x="7605713" y="569913"/>
                  <a:ext cx="411162" cy="557212"/>
                  <a:chOff x="2562" y="1298"/>
                  <a:chExt cx="273" cy="363"/>
                </a:xfrm>
              </p:grpSpPr>
              <p:sp>
                <p:nvSpPr>
                  <p:cNvPr id="111640"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11641"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11642"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11643"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11644" name="Line 37"/>
                  <p:cNvSpPr>
                    <a:spLocks noChangeShapeType="1"/>
                  </p:cNvSpPr>
                  <p:nvPr/>
                </p:nvSpPr>
                <p:spPr bwMode="auto">
                  <a:xfrm>
                    <a:off x="2562" y="1480"/>
                    <a:ext cx="273" cy="0"/>
                  </a:xfrm>
                  <a:prstGeom prst="line">
                    <a:avLst/>
                  </a:prstGeom>
                  <a:noFill/>
                  <a:ln w="12700">
                    <a:solidFill>
                      <a:schemeClr val="tx1"/>
                    </a:solidFill>
                    <a:round/>
                    <a:headEnd/>
                    <a:tailEnd/>
                  </a:ln>
                </p:spPr>
                <p:txBody>
                  <a:bodyPr/>
                  <a:lstStyle/>
                  <a:p>
                    <a:endParaRPr lang="es-ES_tradnl"/>
                  </a:p>
                </p:txBody>
              </p:sp>
              <p:sp>
                <p:nvSpPr>
                  <p:cNvPr id="111645"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11646"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11647"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11648"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11636" name="Rectangle 42"/>
                <p:cNvSpPr>
                  <a:spLocks noChangeArrowheads="1"/>
                </p:cNvSpPr>
                <p:nvPr/>
              </p:nvSpPr>
              <p:spPr bwMode="auto">
                <a:xfrm>
                  <a:off x="7502525" y="501650"/>
                  <a:ext cx="581025" cy="2201863"/>
                </a:xfrm>
                <a:prstGeom prst="rect">
                  <a:avLst/>
                </a:prstGeom>
                <a:noFill/>
                <a:ln w="19050">
                  <a:solidFill>
                    <a:schemeClr val="tx1"/>
                  </a:solidFill>
                  <a:miter lim="800000"/>
                  <a:headEnd/>
                  <a:tailEnd/>
                </a:ln>
              </p:spPr>
              <p:txBody>
                <a:bodyPr wrap="none" anchor="ctr"/>
                <a:lstStyle/>
                <a:p>
                  <a:endParaRPr lang="es-ES_tradnl" sz="1800"/>
                </a:p>
              </p:txBody>
            </p:sp>
            <p:sp>
              <p:nvSpPr>
                <p:cNvPr id="111637" name="Rectangle 43"/>
                <p:cNvSpPr>
                  <a:spLocks noChangeArrowheads="1"/>
                </p:cNvSpPr>
                <p:nvPr/>
              </p:nvSpPr>
              <p:spPr bwMode="auto">
                <a:xfrm>
                  <a:off x="7458075" y="14288"/>
                  <a:ext cx="669925" cy="635095"/>
                </a:xfrm>
                <a:prstGeom prst="rect">
                  <a:avLst/>
                </a:prstGeom>
                <a:solidFill>
                  <a:srgbClr val="969696"/>
                </a:solidFill>
                <a:ln w="9525">
                  <a:solidFill>
                    <a:schemeClr val="tx1"/>
                  </a:solidFill>
                  <a:miter lim="800000"/>
                  <a:headEnd/>
                  <a:tailEnd/>
                </a:ln>
              </p:spPr>
              <p:txBody>
                <a:bodyPr wrap="none" anchor="ctr"/>
                <a:lstStyle/>
                <a:p>
                  <a:endParaRPr lang="es-ES_tradnl" sz="1800"/>
                </a:p>
              </p:txBody>
            </p:sp>
            <p:sp>
              <p:nvSpPr>
                <p:cNvPr id="111638" name="Text Box 32"/>
                <p:cNvSpPr txBox="1">
                  <a:spLocks noChangeArrowheads="1"/>
                </p:cNvSpPr>
                <p:nvPr/>
              </p:nvSpPr>
              <p:spPr bwMode="auto">
                <a:xfrm>
                  <a:off x="8113713" y="1738313"/>
                  <a:ext cx="817562" cy="369887"/>
                </a:xfrm>
                <a:prstGeom prst="rect">
                  <a:avLst/>
                </a:prstGeom>
                <a:noFill/>
                <a:ln w="9525">
                  <a:noFill/>
                  <a:miter lim="800000"/>
                  <a:headEnd/>
                  <a:tailEnd/>
                </a:ln>
              </p:spPr>
              <p:txBody>
                <a:bodyPr>
                  <a:spAutoFit/>
                </a:bodyPr>
                <a:lstStyle/>
                <a:p>
                  <a:pPr>
                    <a:spcBef>
                      <a:spcPct val="50000"/>
                    </a:spcBef>
                  </a:pPr>
                  <a:r>
                    <a:rPr lang="es-ES" sz="1800">
                      <a:latin typeface="Arial" charset="0"/>
                    </a:rPr>
                    <a:t>50</a:t>
                  </a:r>
                </a:p>
              </p:txBody>
            </p:sp>
            <p:sp>
              <p:nvSpPr>
                <p:cNvPr id="111639" name="Text Box 32"/>
                <p:cNvSpPr txBox="1">
                  <a:spLocks noChangeArrowheads="1"/>
                </p:cNvSpPr>
                <p:nvPr/>
              </p:nvSpPr>
              <p:spPr bwMode="auto">
                <a:xfrm>
                  <a:off x="8086725" y="992188"/>
                  <a:ext cx="819150" cy="369887"/>
                </a:xfrm>
                <a:prstGeom prst="rect">
                  <a:avLst/>
                </a:prstGeom>
                <a:noFill/>
                <a:ln w="9525">
                  <a:noFill/>
                  <a:miter lim="800000"/>
                  <a:headEnd/>
                  <a:tailEnd/>
                </a:ln>
              </p:spPr>
              <p:txBody>
                <a:bodyPr>
                  <a:spAutoFit/>
                </a:bodyPr>
                <a:lstStyle/>
                <a:p>
                  <a:pPr>
                    <a:spcBef>
                      <a:spcPct val="50000"/>
                    </a:spcBef>
                  </a:pPr>
                  <a:r>
                    <a:rPr lang="es-ES" sz="1800">
                      <a:latin typeface="Arial" charset="0"/>
                    </a:rPr>
                    <a:t>60</a:t>
                  </a:r>
                </a:p>
              </p:txBody>
            </p:sp>
          </p:grpSp>
          <p:sp>
            <p:nvSpPr>
              <p:cNvPr id="7" name="6 Elipse"/>
              <p:cNvSpPr/>
              <p:nvPr/>
            </p:nvSpPr>
            <p:spPr>
              <a:xfrm rot="10800000">
                <a:off x="1838502" y="121285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11621" name="44 Grupo"/>
            <p:cNvGrpSpPr>
              <a:grpSpLocks/>
            </p:cNvGrpSpPr>
            <p:nvPr/>
          </p:nvGrpSpPr>
          <p:grpSpPr bwMode="auto">
            <a:xfrm>
              <a:off x="3346956" y="433205"/>
              <a:ext cx="812805" cy="307975"/>
              <a:chOff x="6883467" y="1219486"/>
              <a:chExt cx="720094" cy="286283"/>
            </a:xfrm>
          </p:grpSpPr>
          <p:sp>
            <p:nvSpPr>
              <p:cNvPr id="111622" name="49 CuadroTexto"/>
              <p:cNvSpPr txBox="1">
                <a:spLocks noChangeArrowheads="1"/>
              </p:cNvSpPr>
              <p:nvPr/>
            </p:nvSpPr>
            <p:spPr bwMode="auto">
              <a:xfrm>
                <a:off x="6883467" y="1219486"/>
                <a:ext cx="457199" cy="286283"/>
              </a:xfrm>
              <a:prstGeom prst="rect">
                <a:avLst/>
              </a:prstGeom>
              <a:noFill/>
              <a:ln w="9525">
                <a:noFill/>
                <a:miter lim="800000"/>
                <a:headEnd/>
                <a:tailEnd/>
              </a:ln>
            </p:spPr>
            <p:txBody>
              <a:bodyPr>
                <a:spAutoFit/>
              </a:bodyPr>
              <a:lstStyle/>
              <a:p>
                <a:r>
                  <a:rPr lang="es-ES_tradnl" sz="1400"/>
                  <a:t>   68</a:t>
                </a:r>
              </a:p>
            </p:txBody>
          </p:sp>
          <p:cxnSp>
            <p:nvCxnSpPr>
              <p:cNvPr id="111623" name="50 Conector recto de flecha"/>
              <p:cNvCxnSpPr>
                <a:cxnSpLocks noChangeShapeType="1"/>
              </p:cNvCxnSpPr>
              <p:nvPr/>
            </p:nvCxnSpPr>
            <p:spPr bwMode="auto">
              <a:xfrm>
                <a:off x="7260661" y="1368076"/>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ctrTitle"/>
          </p:nvPr>
        </p:nvSpPr>
        <p:spPr>
          <a:xfrm>
            <a:off x="0" y="0"/>
            <a:ext cx="9144000" cy="1143000"/>
          </a:xfrm>
          <a:solidFill>
            <a:schemeClr val="accent2"/>
          </a:solidFill>
        </p:spPr>
        <p:txBody>
          <a:bodyPr/>
          <a:lstStyle/>
          <a:p>
            <a:pPr eaLnBrk="1" hangingPunct="1"/>
            <a:r>
              <a:rPr lang="es-ES" b="1" smtClean="0">
                <a:solidFill>
                  <a:schemeClr val="bg1"/>
                </a:solidFill>
              </a:rPr>
              <a:t>LEY QUE SE PROPONE</a:t>
            </a:r>
          </a:p>
        </p:txBody>
      </p:sp>
      <p:sp>
        <p:nvSpPr>
          <p:cNvPr id="66563" name="Rectangle 3"/>
          <p:cNvSpPr>
            <a:spLocks noGrp="1" noChangeArrowheads="1"/>
          </p:cNvSpPr>
          <p:nvPr>
            <p:ph type="subTitle" idx="1"/>
          </p:nvPr>
        </p:nvSpPr>
        <p:spPr>
          <a:xfrm>
            <a:off x="1393825" y="2297113"/>
            <a:ext cx="6400800" cy="1447800"/>
          </a:xfrm>
          <a:solidFill>
            <a:srgbClr val="FFFFCC"/>
          </a:solidFill>
          <a:ln>
            <a:solidFill>
              <a:schemeClr val="tx1"/>
            </a:solidFill>
          </a:ln>
        </p:spPr>
        <p:txBody>
          <a:bodyPr/>
          <a:lstStyle/>
          <a:p>
            <a:pPr eaLnBrk="1" hangingPunct="1"/>
            <a:r>
              <a:rPr lang="es-ES" sz="7200" b="1" smtClean="0">
                <a:solidFill>
                  <a:srgbClr val="FF3300"/>
                </a:solidFill>
              </a:rPr>
              <a:t>E = K.d</a:t>
            </a:r>
            <a:r>
              <a:rPr lang="es-ES" sz="7200" b="1" baseline="-25000" smtClean="0">
                <a:solidFill>
                  <a:srgbClr val="FF3300"/>
                </a:solidFill>
              </a:rPr>
              <a:t>L</a:t>
            </a:r>
            <a:r>
              <a:rPr lang="es-ES" sz="7200" b="1" smtClean="0">
                <a:solidFill>
                  <a:srgbClr val="FF3300"/>
                </a:solidFill>
              </a:rPr>
              <a:t>.V</a:t>
            </a:r>
            <a:r>
              <a:rPr lang="es-ES" sz="7200" b="1" baseline="-25000" smtClean="0">
                <a:solidFill>
                  <a:srgbClr val="FF3300"/>
                </a:solidFill>
              </a:rPr>
              <a:t>S</a:t>
            </a:r>
            <a:endParaRPr lang="es-ES" sz="7200" b="1" smtClean="0">
              <a:solidFill>
                <a:srgbClr val="FF33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fade">
                                      <p:cBhvr>
                                        <p:cTn id="7" dur="1000"/>
                                        <p:tgtEl>
                                          <p:spTgt spid="66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4" name="3 Rectángulo"/>
          <p:cNvSpPr>
            <a:spLocks noChangeArrowheads="1"/>
          </p:cNvSpPr>
          <p:nvPr/>
        </p:nvSpPr>
        <p:spPr bwMode="auto">
          <a:xfrm>
            <a:off x="2149475" y="1608138"/>
            <a:ext cx="4833938" cy="2765425"/>
          </a:xfrm>
          <a:prstGeom prst="rect">
            <a:avLst/>
          </a:prstGeom>
          <a:solidFill>
            <a:schemeClr val="bg1"/>
          </a:solidFill>
          <a:ln w="9525" algn="ctr">
            <a:solidFill>
              <a:schemeClr val="tx1"/>
            </a:solidFill>
            <a:round/>
            <a:headEnd/>
            <a:tailEnd/>
          </a:ln>
        </p:spPr>
        <p:txBody>
          <a:bodyPr wrap="none"/>
          <a:lstStyle/>
          <a:p>
            <a:endParaRPr lang="es-ES_tradnl"/>
          </a:p>
        </p:txBody>
      </p:sp>
      <p:sp>
        <p:nvSpPr>
          <p:cNvPr id="5125" name="Rectangle 2"/>
          <p:cNvSpPr>
            <a:spLocks noGrp="1" noChangeArrowheads="1"/>
          </p:cNvSpPr>
          <p:nvPr>
            <p:ph type="ctrTitle"/>
          </p:nvPr>
        </p:nvSpPr>
        <p:spPr>
          <a:xfrm>
            <a:off x="0" y="0"/>
            <a:ext cx="9144000" cy="1017588"/>
          </a:xfrm>
          <a:solidFill>
            <a:schemeClr val="accent2"/>
          </a:solidFill>
        </p:spPr>
        <p:txBody>
          <a:bodyPr/>
          <a:lstStyle/>
          <a:p>
            <a:pPr eaLnBrk="1" hangingPunct="1"/>
            <a:r>
              <a:rPr lang="es-ES" b="1" smtClean="0">
                <a:solidFill>
                  <a:schemeClr val="bg1"/>
                </a:solidFill>
              </a:rPr>
              <a:t>CÁLCULO DE </a:t>
            </a:r>
            <a:r>
              <a:rPr lang="es-ES" b="1" smtClean="0">
                <a:solidFill>
                  <a:srgbClr val="FF0000"/>
                </a:solidFill>
              </a:rPr>
              <a:t>K</a:t>
            </a:r>
            <a:r>
              <a:rPr lang="es-ES" b="1" smtClean="0">
                <a:solidFill>
                  <a:schemeClr val="bg1"/>
                </a:solidFill>
              </a:rPr>
              <a:t> :</a:t>
            </a:r>
            <a:endParaRPr lang="es-ES" sz="6600" b="1" smtClean="0">
              <a:solidFill>
                <a:schemeClr val="bg1"/>
              </a:solidFill>
            </a:endParaRPr>
          </a:p>
        </p:txBody>
      </p:sp>
      <p:graphicFrame>
        <p:nvGraphicFramePr>
          <p:cNvPr id="312320" name="Object 0"/>
          <p:cNvGraphicFramePr>
            <a:graphicFrameLocks noChangeAspect="1"/>
          </p:cNvGraphicFramePr>
          <p:nvPr/>
        </p:nvGraphicFramePr>
        <p:xfrm>
          <a:off x="2398713" y="1704975"/>
          <a:ext cx="4325937" cy="2579688"/>
        </p:xfrm>
        <a:graphic>
          <a:graphicData uri="http://schemas.openxmlformats.org/presentationml/2006/ole">
            <p:oleObj spid="_x0000_s5122" name="Equation" r:id="rId3" imgW="723600" imgH="431640" progId="Equation.DSMT4">
              <p:embed/>
            </p:oleObj>
          </a:graphicData>
        </a:graphic>
      </p:graphicFrame>
      <p:sp>
        <p:nvSpPr>
          <p:cNvPr id="5126" name="4 CuadroTexto"/>
          <p:cNvSpPr txBox="1">
            <a:spLocks noChangeArrowheads="1"/>
          </p:cNvSpPr>
          <p:nvPr/>
        </p:nvSpPr>
        <p:spPr bwMode="auto">
          <a:xfrm>
            <a:off x="517525" y="4921250"/>
            <a:ext cx="8001000" cy="830263"/>
          </a:xfrm>
          <a:prstGeom prst="rect">
            <a:avLst/>
          </a:prstGeom>
          <a:solidFill>
            <a:schemeClr val="bg1"/>
          </a:solidFill>
          <a:ln w="9525">
            <a:solidFill>
              <a:schemeClr val="tx1"/>
            </a:solidFill>
            <a:miter lim="800000"/>
            <a:headEnd/>
            <a:tailEnd/>
          </a:ln>
        </p:spPr>
        <p:txBody>
          <a:bodyPr>
            <a:spAutoFit/>
          </a:bodyPr>
          <a:lstStyle/>
          <a:p>
            <a:pPr algn="ctr"/>
            <a:r>
              <a:rPr lang="es-ES_tradnl"/>
              <a:t>Tomando valores del empuje </a:t>
            </a:r>
            <a:r>
              <a:rPr lang="es-ES_tradnl" b="1"/>
              <a:t>E</a:t>
            </a:r>
            <a:r>
              <a:rPr lang="es-ES_tradnl"/>
              <a:t>, de la densidad del líquido </a:t>
            </a:r>
            <a:r>
              <a:rPr lang="es-ES_tradnl" b="1"/>
              <a:t>d</a:t>
            </a:r>
            <a:r>
              <a:rPr lang="es-ES_tradnl" b="1" baseline="-25000"/>
              <a:t>L</a:t>
            </a:r>
            <a:r>
              <a:rPr lang="es-ES_tradnl" b="1"/>
              <a:t> </a:t>
            </a:r>
            <a:r>
              <a:rPr lang="es-ES_tradnl"/>
              <a:t>y del volumen del cuerpo </a:t>
            </a:r>
            <a:r>
              <a:rPr lang="es-ES_tradnl" b="1"/>
              <a:t>V</a:t>
            </a:r>
            <a:r>
              <a:rPr lang="es-ES_tradnl" b="1" baseline="-25000"/>
              <a:t>S</a:t>
            </a:r>
            <a:r>
              <a:rPr lang="es-ES_tradnl"/>
              <a:t> reflejados en las tablas anteriores: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12320"/>
                                        </p:tgtEl>
                                        <p:attrNameLst>
                                          <p:attrName>style.visibility</p:attrName>
                                        </p:attrNameLst>
                                      </p:cBhvr>
                                      <p:to>
                                        <p:strVal val="visible"/>
                                      </p:to>
                                    </p:set>
                                    <p:animEffect transition="in" filter="fade">
                                      <p:cBhvr>
                                        <p:cTn id="9" dur="2000"/>
                                        <p:tgtEl>
                                          <p:spTgt spid="31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graphicFrame>
        <p:nvGraphicFramePr>
          <p:cNvPr id="59487" name="Group 95"/>
          <p:cNvGraphicFramePr>
            <a:graphicFrameLocks noGrp="1"/>
          </p:cNvGraphicFramePr>
          <p:nvPr/>
        </p:nvGraphicFramePr>
        <p:xfrm>
          <a:off x="304800" y="228600"/>
          <a:ext cx="8382000" cy="5943600"/>
        </p:xfrm>
        <a:graphic>
          <a:graphicData uri="http://schemas.openxmlformats.org/drawingml/2006/table">
            <a:tbl>
              <a:tblPr/>
              <a:tblGrid>
                <a:gridCol w="1191491"/>
                <a:gridCol w="1555667"/>
                <a:gridCol w="1698172"/>
                <a:gridCol w="1650670"/>
                <a:gridCol w="2286000"/>
              </a:tblGrid>
              <a:tr h="1027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smtClean="0">
                          <a:ln>
                            <a:noFill/>
                          </a:ln>
                          <a:solidFill>
                            <a:schemeClr val="tx1"/>
                          </a:solidFill>
                          <a:effectLst/>
                          <a:latin typeface="Times New Roman" pitchFamily="18" charset="0"/>
                        </a:rPr>
                        <a:t>EMPUJE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smtClean="0">
                          <a:ln>
                            <a:noFill/>
                          </a:ln>
                          <a:solidFill>
                            <a:schemeClr val="tx1"/>
                          </a:solidFill>
                          <a:effectLst/>
                          <a:latin typeface="Times New Roman" pitchFamily="18" charset="0"/>
                        </a:rPr>
                        <a:t>(</a:t>
                      </a:r>
                      <a:r>
                        <a:rPr kumimoji="0" lang="es-ES" sz="1600" b="1" i="0" u="none" strike="noStrike" cap="none" normalizeH="0" baseline="0" dirty="0" err="1" smtClean="0">
                          <a:ln>
                            <a:noFill/>
                          </a:ln>
                          <a:solidFill>
                            <a:schemeClr val="tx1"/>
                          </a:solidFill>
                          <a:effectLst/>
                          <a:latin typeface="Times New Roman" pitchFamily="18" charset="0"/>
                        </a:rPr>
                        <a:t>pondios</a:t>
                      </a:r>
                      <a:r>
                        <a:rPr kumimoji="0" lang="es-ES" sz="1600" b="1" i="0" u="none" strike="noStrike" cap="none" normalizeH="0" baseline="0" dirty="0" smtClean="0">
                          <a:ln>
                            <a:noFill/>
                          </a:ln>
                          <a:solidFill>
                            <a:schemeClr val="tx1"/>
                          </a:solidFill>
                          <a:effectLst/>
                          <a:latin typeface="Times New Roman" pitchFamily="18"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smtClean="0">
                          <a:ln>
                            <a:noFill/>
                          </a:ln>
                          <a:solidFill>
                            <a:schemeClr val="tx1"/>
                          </a:solidFill>
                          <a:effectLst/>
                          <a:latin typeface="Times New Roman" pitchFamily="18" charset="0"/>
                        </a:rPr>
                        <a:t>EMPUJE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smtClean="0">
                          <a:ln>
                            <a:noFill/>
                          </a:ln>
                          <a:solidFill>
                            <a:srgbClr val="FF3300"/>
                          </a:solidFill>
                          <a:effectLst/>
                          <a:latin typeface="Times New Roman" pitchFamily="18" charset="0"/>
                        </a:rPr>
                        <a:t>E </a:t>
                      </a:r>
                      <a:r>
                        <a:rPr kumimoji="0" lang="es-ES" sz="1600" b="1" i="0" u="none" strike="noStrike" cap="none" normalizeH="0" baseline="0" dirty="0" smtClean="0">
                          <a:ln>
                            <a:noFill/>
                          </a:ln>
                          <a:solidFill>
                            <a:schemeClr val="tx1"/>
                          </a:solidFill>
                          <a:effectLst/>
                          <a:latin typeface="Times New Roman" pitchFamily="18" charset="0"/>
                        </a:rPr>
                        <a:t>(dinas)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smtClean="0">
                          <a:ln>
                            <a:noFill/>
                          </a:ln>
                          <a:solidFill>
                            <a:schemeClr val="tx1"/>
                          </a:solidFill>
                          <a:effectLst/>
                          <a:latin typeface="Times New Roman" pitchFamily="18" charset="0"/>
                        </a:rPr>
                        <a:t>DENSIDAD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smtClean="0">
                          <a:ln>
                            <a:noFill/>
                          </a:ln>
                          <a:solidFill>
                            <a:schemeClr val="tx1"/>
                          </a:solidFill>
                          <a:effectLst/>
                          <a:latin typeface="Times New Roman" pitchFamily="18" charset="0"/>
                        </a:rPr>
                        <a:t>DEL LÍQUIDO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err="1" smtClean="0">
                          <a:ln>
                            <a:noFill/>
                          </a:ln>
                          <a:solidFill>
                            <a:srgbClr val="FF3300"/>
                          </a:solidFill>
                          <a:effectLst/>
                          <a:latin typeface="Times New Roman" pitchFamily="18" charset="0"/>
                        </a:rPr>
                        <a:t>d</a:t>
                      </a:r>
                      <a:r>
                        <a:rPr kumimoji="0" lang="es-ES" sz="1600" b="1" i="0" u="none" strike="noStrike" cap="none" normalizeH="0" baseline="-25000" dirty="0" err="1" smtClean="0">
                          <a:ln>
                            <a:noFill/>
                          </a:ln>
                          <a:solidFill>
                            <a:srgbClr val="FF3300"/>
                          </a:solidFill>
                          <a:effectLst/>
                          <a:latin typeface="Times New Roman" pitchFamily="18" charset="0"/>
                        </a:rPr>
                        <a:t>L</a:t>
                      </a:r>
                      <a:r>
                        <a:rPr kumimoji="0" lang="es-ES" sz="1600" b="1" i="0" u="none" strike="noStrike" cap="none" normalizeH="0" baseline="0" dirty="0" smtClean="0">
                          <a:ln>
                            <a:noFill/>
                          </a:ln>
                          <a:solidFill>
                            <a:schemeClr val="tx1"/>
                          </a:solidFill>
                          <a:effectLst/>
                          <a:latin typeface="Times New Roman" pitchFamily="18" charset="0"/>
                        </a:rPr>
                        <a:t> (g/cm</a:t>
                      </a:r>
                      <a:r>
                        <a:rPr kumimoji="0" lang="es-ES" sz="1600" b="1" i="0" u="none" strike="noStrike" cap="none" normalizeH="0" baseline="30000" dirty="0" smtClean="0">
                          <a:ln>
                            <a:noFill/>
                          </a:ln>
                          <a:solidFill>
                            <a:schemeClr val="tx1"/>
                          </a:solidFill>
                          <a:effectLst/>
                          <a:latin typeface="Times New Roman" pitchFamily="18" charset="0"/>
                        </a:rPr>
                        <a:t>3</a:t>
                      </a:r>
                      <a:r>
                        <a:rPr kumimoji="0" lang="es-ES" sz="1600" b="1"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smtClean="0">
                          <a:ln>
                            <a:noFill/>
                          </a:ln>
                          <a:solidFill>
                            <a:schemeClr val="tx1"/>
                          </a:solidFill>
                          <a:effectLst/>
                          <a:latin typeface="Times New Roman" pitchFamily="18" charset="0"/>
                        </a:rPr>
                        <a:t>VOLUMEN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smtClean="0">
                          <a:ln>
                            <a:noFill/>
                          </a:ln>
                          <a:solidFill>
                            <a:schemeClr val="tx1"/>
                          </a:solidFill>
                          <a:effectLst/>
                          <a:latin typeface="Times New Roman" pitchFamily="18" charset="0"/>
                        </a:rPr>
                        <a:t>DEL SÓLIDO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smtClean="0">
                          <a:ln>
                            <a:noFill/>
                          </a:ln>
                          <a:solidFill>
                            <a:srgbClr val="FF3300"/>
                          </a:solidFill>
                          <a:effectLst/>
                          <a:latin typeface="Times New Roman" pitchFamily="18" charset="0"/>
                        </a:rPr>
                        <a:t>V</a:t>
                      </a:r>
                      <a:r>
                        <a:rPr kumimoji="0" lang="es-ES" sz="1600" b="1" i="0" u="none" strike="noStrike" cap="none" normalizeH="0" baseline="-25000" dirty="0" smtClean="0">
                          <a:ln>
                            <a:noFill/>
                          </a:ln>
                          <a:solidFill>
                            <a:srgbClr val="FF3300"/>
                          </a:solidFill>
                          <a:effectLst/>
                          <a:latin typeface="Times New Roman" pitchFamily="18" charset="0"/>
                        </a:rPr>
                        <a:t>S</a:t>
                      </a:r>
                      <a:r>
                        <a:rPr kumimoji="0" lang="es-ES" sz="1600" b="1" i="0" u="none" strike="noStrike" cap="none" normalizeH="0" baseline="-25000" dirty="0" smtClean="0">
                          <a:ln>
                            <a:noFill/>
                          </a:ln>
                          <a:solidFill>
                            <a:schemeClr val="tx1"/>
                          </a:solidFill>
                          <a:effectLst/>
                          <a:latin typeface="Times New Roman" pitchFamily="18" charset="0"/>
                        </a:rPr>
                        <a:t> </a:t>
                      </a:r>
                      <a:r>
                        <a:rPr kumimoji="0" lang="es-ES" sz="1600" b="1" i="0" u="none" strike="noStrike" cap="none" normalizeH="0" baseline="0" dirty="0" smtClean="0">
                          <a:ln>
                            <a:noFill/>
                          </a:ln>
                          <a:solidFill>
                            <a:schemeClr val="tx1"/>
                          </a:solidFill>
                          <a:effectLst/>
                          <a:latin typeface="Times New Roman" pitchFamily="18" charset="0"/>
                        </a:rPr>
                        <a:t>(cm</a:t>
                      </a:r>
                      <a:r>
                        <a:rPr kumimoji="0" lang="es-ES" sz="1600" b="1" i="0" u="none" strike="noStrike" cap="none" normalizeH="0" baseline="30000" dirty="0" smtClean="0">
                          <a:ln>
                            <a:noFill/>
                          </a:ln>
                          <a:solidFill>
                            <a:schemeClr val="tx1"/>
                          </a:solidFill>
                          <a:effectLst/>
                          <a:latin typeface="Times New Roman" pitchFamily="18" charset="0"/>
                        </a:rPr>
                        <a:t>3</a:t>
                      </a:r>
                      <a:r>
                        <a:rPr kumimoji="0" lang="es-ES" sz="1600" b="1"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16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819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 22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chemeClr val="tx1"/>
                          </a:solidFill>
                          <a:effectLst/>
                          <a:latin typeface="Times New Roman" pitchFamily="18" charset="0"/>
                        </a:rPr>
                        <a:t>22.(980)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1,16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19,3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rgbClr val="FF3300"/>
                          </a:solidFill>
                          <a:effectLst/>
                          <a:latin typeface="Times New Roman" pitchFamily="18" charset="0"/>
                        </a:rPr>
                        <a:t>0,983.(980)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819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58</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chemeClr val="tx1"/>
                          </a:solidFill>
                          <a:effectLst/>
                          <a:latin typeface="Times New Roman" pitchFamily="18" charset="0"/>
                        </a:rPr>
                        <a:t>58.(980)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0,72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81,0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rgbClr val="FF3300"/>
                          </a:solidFill>
                          <a:effectLst/>
                          <a:latin typeface="Times New Roman" pitchFamily="18" charset="0"/>
                        </a:rPr>
                        <a:t>0,994.(980)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820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76</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chemeClr val="tx1"/>
                          </a:solidFill>
                          <a:effectLst/>
                          <a:latin typeface="Times New Roman" pitchFamily="18" charset="0"/>
                        </a:rPr>
                        <a:t>76.(980)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0,94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81,0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rgbClr val="FF3300"/>
                          </a:solidFill>
                          <a:effectLst/>
                          <a:latin typeface="Times New Roman" pitchFamily="18" charset="0"/>
                        </a:rPr>
                        <a:t>0,998.(980)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819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19</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chemeClr val="tx1"/>
                          </a:solidFill>
                          <a:effectLst/>
                          <a:latin typeface="Times New Roman" pitchFamily="18" charset="0"/>
                        </a:rPr>
                        <a:t>19.(980)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1,00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19,3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rgbClr val="FF3300"/>
                          </a:solidFill>
                          <a:effectLst/>
                          <a:latin typeface="Times New Roman" pitchFamily="18" charset="0"/>
                        </a:rPr>
                        <a:t>0,984.(980)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817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50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chemeClr val="tx1"/>
                          </a:solidFill>
                          <a:effectLst/>
                          <a:latin typeface="Times New Roman" pitchFamily="18" charset="0"/>
                        </a:rPr>
                        <a:t>50.(980)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0,8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63,0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rgbClr val="FF3300"/>
                          </a:solidFill>
                          <a:effectLst/>
                          <a:latin typeface="Times New Roman" pitchFamily="18" charset="0"/>
                        </a:rPr>
                        <a:t>0,992.(980)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820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chemeClr val="tx1"/>
                          </a:solidFill>
                          <a:effectLst/>
                          <a:latin typeface="Times New Roman" pitchFamily="18" charset="0"/>
                        </a:rPr>
                        <a:t>73</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chemeClr val="tx1"/>
                          </a:solidFill>
                          <a:effectLst/>
                          <a:latin typeface="Times New Roman" pitchFamily="18" charset="0"/>
                        </a:rPr>
                        <a:t>73.(980)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1,16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smtClean="0">
                          <a:ln>
                            <a:noFill/>
                          </a:ln>
                          <a:solidFill>
                            <a:schemeClr val="tx1"/>
                          </a:solidFill>
                          <a:effectLst/>
                          <a:latin typeface="Times New Roman" pitchFamily="18" charset="0"/>
                        </a:rPr>
                        <a:t>63,0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rgbClr val="FF3300"/>
                          </a:solidFill>
                          <a:effectLst/>
                          <a:latin typeface="Times New Roman" pitchFamily="18" charset="0"/>
                        </a:rPr>
                        <a:t>0,999.(980)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graphicFrame>
        <p:nvGraphicFramePr>
          <p:cNvPr id="6146" name="Object 73"/>
          <p:cNvGraphicFramePr>
            <a:graphicFrameLocks noChangeAspect="1"/>
          </p:cNvGraphicFramePr>
          <p:nvPr/>
        </p:nvGraphicFramePr>
        <p:xfrm>
          <a:off x="6477000" y="304800"/>
          <a:ext cx="2133600" cy="773113"/>
        </p:xfrm>
        <a:graphic>
          <a:graphicData uri="http://schemas.openxmlformats.org/presentationml/2006/ole">
            <p:oleObj spid="_x0000_s6146" name="Equation" r:id="rId3" imgW="1193760" imgH="431640" progId="Equation.DSMT4">
              <p:embed/>
            </p:oleObj>
          </a:graphicData>
        </a:graphic>
      </p:graphicFrame>
      <p:sp>
        <p:nvSpPr>
          <p:cNvPr id="6198" name="Text Box 90"/>
          <p:cNvSpPr txBox="1">
            <a:spLocks noChangeArrowheads="1"/>
          </p:cNvSpPr>
          <p:nvPr/>
        </p:nvSpPr>
        <p:spPr bwMode="auto">
          <a:xfrm>
            <a:off x="2852738" y="6224588"/>
            <a:ext cx="3192462" cy="457200"/>
          </a:xfrm>
          <a:prstGeom prst="rect">
            <a:avLst/>
          </a:prstGeom>
          <a:noFill/>
          <a:ln w="9525">
            <a:noFill/>
            <a:miter lim="800000"/>
            <a:headEnd/>
            <a:tailEnd/>
          </a:ln>
        </p:spPr>
        <p:txBody>
          <a:bodyPr>
            <a:spAutoFit/>
          </a:bodyPr>
          <a:lstStyle/>
          <a:p>
            <a:pPr>
              <a:spcBef>
                <a:spcPct val="50000"/>
              </a:spcBef>
            </a:pPr>
            <a:r>
              <a:rPr lang="es-ES">
                <a:solidFill>
                  <a:srgbClr val="3333CC"/>
                </a:solidFill>
              </a:rPr>
              <a:t>(1 pondio = 980 dinas)</a:t>
            </a:r>
          </a:p>
        </p:txBody>
      </p:sp>
      <p:sp>
        <p:nvSpPr>
          <p:cNvPr id="36" name="Rectangle 97"/>
          <p:cNvSpPr>
            <a:spLocks noChangeArrowheads="1"/>
          </p:cNvSpPr>
          <p:nvPr/>
        </p:nvSpPr>
        <p:spPr bwMode="auto">
          <a:xfrm>
            <a:off x="604838" y="1397000"/>
            <a:ext cx="717550"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37" name="Rectangle 98"/>
          <p:cNvSpPr>
            <a:spLocks noChangeArrowheads="1"/>
          </p:cNvSpPr>
          <p:nvPr/>
        </p:nvSpPr>
        <p:spPr bwMode="auto">
          <a:xfrm>
            <a:off x="1722438" y="1397000"/>
            <a:ext cx="1150937"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38" name="Rectangle 99"/>
          <p:cNvSpPr>
            <a:spLocks noChangeArrowheads="1"/>
          </p:cNvSpPr>
          <p:nvPr/>
        </p:nvSpPr>
        <p:spPr bwMode="auto">
          <a:xfrm>
            <a:off x="3300413" y="1397000"/>
            <a:ext cx="1033462"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39" name="Rectangle 100"/>
          <p:cNvSpPr>
            <a:spLocks noChangeArrowheads="1"/>
          </p:cNvSpPr>
          <p:nvPr/>
        </p:nvSpPr>
        <p:spPr bwMode="auto">
          <a:xfrm>
            <a:off x="5129213" y="1397000"/>
            <a:ext cx="717550"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0" name="Rectangle 102"/>
          <p:cNvSpPr>
            <a:spLocks noChangeArrowheads="1"/>
          </p:cNvSpPr>
          <p:nvPr/>
        </p:nvSpPr>
        <p:spPr bwMode="auto">
          <a:xfrm>
            <a:off x="604838" y="2224088"/>
            <a:ext cx="717550"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2" name="Rectangle 104"/>
          <p:cNvSpPr>
            <a:spLocks noChangeArrowheads="1"/>
          </p:cNvSpPr>
          <p:nvPr/>
        </p:nvSpPr>
        <p:spPr bwMode="auto">
          <a:xfrm>
            <a:off x="3276600" y="2224088"/>
            <a:ext cx="974725"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3" name="Rectangle 105"/>
          <p:cNvSpPr>
            <a:spLocks noChangeArrowheads="1"/>
          </p:cNvSpPr>
          <p:nvPr/>
        </p:nvSpPr>
        <p:spPr bwMode="auto">
          <a:xfrm>
            <a:off x="5154613" y="2224088"/>
            <a:ext cx="717550"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4" name="Rectangle 107"/>
          <p:cNvSpPr>
            <a:spLocks noChangeArrowheads="1"/>
          </p:cNvSpPr>
          <p:nvPr/>
        </p:nvSpPr>
        <p:spPr bwMode="auto">
          <a:xfrm>
            <a:off x="604838" y="3040063"/>
            <a:ext cx="717550"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5" name="Rectangle 108"/>
          <p:cNvSpPr>
            <a:spLocks noChangeArrowheads="1"/>
          </p:cNvSpPr>
          <p:nvPr/>
        </p:nvSpPr>
        <p:spPr bwMode="auto">
          <a:xfrm>
            <a:off x="1674813" y="3040063"/>
            <a:ext cx="1187450"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6" name="Rectangle 109"/>
          <p:cNvSpPr>
            <a:spLocks noChangeArrowheads="1"/>
          </p:cNvSpPr>
          <p:nvPr/>
        </p:nvSpPr>
        <p:spPr bwMode="auto">
          <a:xfrm>
            <a:off x="3289300" y="3040063"/>
            <a:ext cx="974725"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7" name="Rectangle 110"/>
          <p:cNvSpPr>
            <a:spLocks noChangeArrowheads="1"/>
          </p:cNvSpPr>
          <p:nvPr/>
        </p:nvSpPr>
        <p:spPr bwMode="auto">
          <a:xfrm>
            <a:off x="5067300" y="3040063"/>
            <a:ext cx="941388"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8" name="Rectangle 112"/>
          <p:cNvSpPr>
            <a:spLocks noChangeArrowheads="1"/>
          </p:cNvSpPr>
          <p:nvPr/>
        </p:nvSpPr>
        <p:spPr bwMode="auto">
          <a:xfrm>
            <a:off x="604838" y="3867150"/>
            <a:ext cx="717550"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9" name="Rectangle 113"/>
          <p:cNvSpPr>
            <a:spLocks noChangeArrowheads="1"/>
          </p:cNvSpPr>
          <p:nvPr/>
        </p:nvSpPr>
        <p:spPr bwMode="auto">
          <a:xfrm>
            <a:off x="1722438" y="3867150"/>
            <a:ext cx="1079500"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50" name="Rectangle 114"/>
          <p:cNvSpPr>
            <a:spLocks noChangeArrowheads="1"/>
          </p:cNvSpPr>
          <p:nvPr/>
        </p:nvSpPr>
        <p:spPr bwMode="auto">
          <a:xfrm>
            <a:off x="3251200" y="3867150"/>
            <a:ext cx="1035050"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51" name="Rectangle 115"/>
          <p:cNvSpPr>
            <a:spLocks noChangeArrowheads="1"/>
          </p:cNvSpPr>
          <p:nvPr/>
        </p:nvSpPr>
        <p:spPr bwMode="auto">
          <a:xfrm>
            <a:off x="5103813" y="3867150"/>
            <a:ext cx="881062"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52" name="Rectangle 117"/>
          <p:cNvSpPr>
            <a:spLocks noChangeArrowheads="1"/>
          </p:cNvSpPr>
          <p:nvPr/>
        </p:nvSpPr>
        <p:spPr bwMode="auto">
          <a:xfrm>
            <a:off x="604838" y="4683125"/>
            <a:ext cx="717550"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53" name="Rectangle 118"/>
          <p:cNvSpPr>
            <a:spLocks noChangeArrowheads="1"/>
          </p:cNvSpPr>
          <p:nvPr/>
        </p:nvSpPr>
        <p:spPr bwMode="auto">
          <a:xfrm>
            <a:off x="1722438" y="4683125"/>
            <a:ext cx="1116012"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54" name="Rectangle 119"/>
          <p:cNvSpPr>
            <a:spLocks noChangeArrowheads="1"/>
          </p:cNvSpPr>
          <p:nvPr/>
        </p:nvSpPr>
        <p:spPr bwMode="auto">
          <a:xfrm>
            <a:off x="3349625" y="4683125"/>
            <a:ext cx="949325"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55" name="Rectangle 120"/>
          <p:cNvSpPr>
            <a:spLocks noChangeArrowheads="1"/>
          </p:cNvSpPr>
          <p:nvPr/>
        </p:nvSpPr>
        <p:spPr bwMode="auto">
          <a:xfrm>
            <a:off x="5118100" y="4683125"/>
            <a:ext cx="890588"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56" name="Rectangle 122"/>
          <p:cNvSpPr>
            <a:spLocks noChangeArrowheads="1"/>
          </p:cNvSpPr>
          <p:nvPr/>
        </p:nvSpPr>
        <p:spPr bwMode="auto">
          <a:xfrm>
            <a:off x="604838" y="5473700"/>
            <a:ext cx="717550"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57" name="Rectangle 123"/>
          <p:cNvSpPr>
            <a:spLocks noChangeArrowheads="1"/>
          </p:cNvSpPr>
          <p:nvPr/>
        </p:nvSpPr>
        <p:spPr bwMode="auto">
          <a:xfrm>
            <a:off x="1709738" y="5473700"/>
            <a:ext cx="1116012"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58" name="Rectangle 124"/>
          <p:cNvSpPr>
            <a:spLocks noChangeArrowheads="1"/>
          </p:cNvSpPr>
          <p:nvPr/>
        </p:nvSpPr>
        <p:spPr bwMode="auto">
          <a:xfrm>
            <a:off x="3287713" y="5473700"/>
            <a:ext cx="1035050"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59" name="Rectangle 125"/>
          <p:cNvSpPr>
            <a:spLocks noChangeArrowheads="1"/>
          </p:cNvSpPr>
          <p:nvPr/>
        </p:nvSpPr>
        <p:spPr bwMode="auto">
          <a:xfrm>
            <a:off x="5105400" y="5473700"/>
            <a:ext cx="927100"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60" name="Rectangle 126"/>
          <p:cNvSpPr>
            <a:spLocks noChangeArrowheads="1"/>
          </p:cNvSpPr>
          <p:nvPr/>
        </p:nvSpPr>
        <p:spPr bwMode="auto">
          <a:xfrm>
            <a:off x="6732588" y="5499100"/>
            <a:ext cx="1651000" cy="568325"/>
          </a:xfrm>
          <a:prstGeom prst="rect">
            <a:avLst/>
          </a:prstGeom>
          <a:solidFill>
            <a:schemeClr val="accent1">
              <a:lumMod val="20000"/>
              <a:lumOff val="80000"/>
            </a:schemeClr>
          </a:solidFill>
          <a:ln w="9525">
            <a:noFill/>
            <a:miter lim="800000"/>
            <a:headEnd/>
            <a:tailEnd/>
          </a:ln>
        </p:spPr>
        <p:txBody>
          <a:bodyPr wrap="none" anchor="ctr"/>
          <a:lstStyle/>
          <a:p>
            <a:pPr>
              <a:defRPr/>
            </a:pPr>
            <a:endParaRPr lang="es-ES_tradnl">
              <a:solidFill>
                <a:srgbClr val="000000"/>
              </a:solidFill>
              <a:latin typeface="Times New Roman"/>
            </a:endParaRPr>
          </a:p>
        </p:txBody>
      </p:sp>
      <p:sp>
        <p:nvSpPr>
          <p:cNvPr id="61" name="Rectangle 127"/>
          <p:cNvSpPr>
            <a:spLocks noChangeArrowheads="1"/>
          </p:cNvSpPr>
          <p:nvPr/>
        </p:nvSpPr>
        <p:spPr bwMode="auto">
          <a:xfrm>
            <a:off x="6769100" y="4684713"/>
            <a:ext cx="1590675" cy="568325"/>
          </a:xfrm>
          <a:prstGeom prst="rect">
            <a:avLst/>
          </a:prstGeom>
          <a:solidFill>
            <a:schemeClr val="accent1">
              <a:lumMod val="20000"/>
              <a:lumOff val="80000"/>
            </a:schemeClr>
          </a:solidFill>
          <a:ln w="9525">
            <a:noFill/>
            <a:miter lim="800000"/>
            <a:headEnd/>
            <a:tailEnd/>
          </a:ln>
        </p:spPr>
        <p:txBody>
          <a:bodyPr wrap="none" anchor="ctr"/>
          <a:lstStyle/>
          <a:p>
            <a:pPr>
              <a:defRPr/>
            </a:pPr>
            <a:endParaRPr lang="es-ES_tradnl">
              <a:solidFill>
                <a:srgbClr val="000000"/>
              </a:solidFill>
              <a:latin typeface="Times New Roman"/>
            </a:endParaRPr>
          </a:p>
        </p:txBody>
      </p:sp>
      <p:sp>
        <p:nvSpPr>
          <p:cNvPr id="62" name="Rectangle 128"/>
          <p:cNvSpPr>
            <a:spLocks noChangeArrowheads="1"/>
          </p:cNvSpPr>
          <p:nvPr/>
        </p:nvSpPr>
        <p:spPr bwMode="auto">
          <a:xfrm>
            <a:off x="6792913" y="3881438"/>
            <a:ext cx="1555750" cy="568325"/>
          </a:xfrm>
          <a:prstGeom prst="rect">
            <a:avLst/>
          </a:prstGeom>
          <a:solidFill>
            <a:schemeClr val="accent1">
              <a:lumMod val="20000"/>
              <a:lumOff val="80000"/>
            </a:schemeClr>
          </a:solidFill>
          <a:ln w="9525">
            <a:noFill/>
            <a:miter lim="800000"/>
            <a:headEnd/>
            <a:tailEnd/>
          </a:ln>
        </p:spPr>
        <p:txBody>
          <a:bodyPr wrap="none" anchor="ctr"/>
          <a:lstStyle/>
          <a:p>
            <a:pPr>
              <a:defRPr/>
            </a:pPr>
            <a:endParaRPr lang="es-ES_tradnl">
              <a:solidFill>
                <a:srgbClr val="000000"/>
              </a:solidFill>
              <a:latin typeface="Times New Roman"/>
            </a:endParaRPr>
          </a:p>
        </p:txBody>
      </p:sp>
      <p:sp>
        <p:nvSpPr>
          <p:cNvPr id="63" name="Rectangle 129"/>
          <p:cNvSpPr>
            <a:spLocks noChangeArrowheads="1"/>
          </p:cNvSpPr>
          <p:nvPr/>
        </p:nvSpPr>
        <p:spPr bwMode="auto">
          <a:xfrm>
            <a:off x="6816725" y="3028950"/>
            <a:ext cx="1555750" cy="568325"/>
          </a:xfrm>
          <a:prstGeom prst="rect">
            <a:avLst/>
          </a:prstGeom>
          <a:solidFill>
            <a:schemeClr val="accent1">
              <a:lumMod val="20000"/>
              <a:lumOff val="80000"/>
            </a:schemeClr>
          </a:solidFill>
          <a:ln w="9525">
            <a:noFill/>
            <a:miter lim="800000"/>
            <a:headEnd/>
            <a:tailEnd/>
          </a:ln>
        </p:spPr>
        <p:txBody>
          <a:bodyPr wrap="none" anchor="ctr"/>
          <a:lstStyle/>
          <a:p>
            <a:pPr>
              <a:defRPr/>
            </a:pPr>
            <a:endParaRPr lang="es-ES_tradnl">
              <a:solidFill>
                <a:srgbClr val="000000"/>
              </a:solidFill>
              <a:latin typeface="Times New Roman"/>
            </a:endParaRPr>
          </a:p>
        </p:txBody>
      </p:sp>
      <p:sp>
        <p:nvSpPr>
          <p:cNvPr id="64" name="Rectangle 130"/>
          <p:cNvSpPr>
            <a:spLocks noChangeArrowheads="1"/>
          </p:cNvSpPr>
          <p:nvPr/>
        </p:nvSpPr>
        <p:spPr bwMode="auto">
          <a:xfrm>
            <a:off x="6691313" y="2212975"/>
            <a:ext cx="1579562" cy="568325"/>
          </a:xfrm>
          <a:prstGeom prst="rect">
            <a:avLst/>
          </a:prstGeom>
          <a:solidFill>
            <a:schemeClr val="accent1">
              <a:lumMod val="20000"/>
              <a:lumOff val="80000"/>
            </a:schemeClr>
          </a:solidFill>
          <a:ln w="9525">
            <a:noFill/>
            <a:miter lim="800000"/>
            <a:headEnd/>
            <a:tailEnd/>
          </a:ln>
        </p:spPr>
        <p:txBody>
          <a:bodyPr wrap="none" anchor="ctr"/>
          <a:lstStyle/>
          <a:p>
            <a:pPr>
              <a:defRPr/>
            </a:pPr>
            <a:endParaRPr lang="es-ES_tradnl">
              <a:solidFill>
                <a:srgbClr val="000000"/>
              </a:solidFill>
              <a:latin typeface="Times New Roman"/>
            </a:endParaRPr>
          </a:p>
        </p:txBody>
      </p:sp>
      <p:sp>
        <p:nvSpPr>
          <p:cNvPr id="65" name="Rectangle 131"/>
          <p:cNvSpPr>
            <a:spLocks noChangeArrowheads="1"/>
          </p:cNvSpPr>
          <p:nvPr/>
        </p:nvSpPr>
        <p:spPr bwMode="auto">
          <a:xfrm>
            <a:off x="6804025" y="1397000"/>
            <a:ext cx="1508125" cy="568325"/>
          </a:xfrm>
          <a:prstGeom prst="rect">
            <a:avLst/>
          </a:prstGeom>
          <a:solidFill>
            <a:schemeClr val="accent1">
              <a:lumMod val="20000"/>
              <a:lumOff val="80000"/>
            </a:schemeClr>
          </a:solidFill>
          <a:ln w="9525">
            <a:noFill/>
            <a:miter lim="800000"/>
            <a:headEnd/>
            <a:tailEnd/>
          </a:ln>
        </p:spPr>
        <p:txBody>
          <a:bodyPr wrap="none" anchor="ctr"/>
          <a:lstStyle/>
          <a:p>
            <a:pPr>
              <a:defRPr/>
            </a:pPr>
            <a:endParaRPr lang="es-ES_tradnl">
              <a:solidFill>
                <a:srgbClr val="000000"/>
              </a:solidFill>
              <a:latin typeface="Times New Roman"/>
            </a:endParaRPr>
          </a:p>
        </p:txBody>
      </p:sp>
      <p:sp>
        <p:nvSpPr>
          <p:cNvPr id="66" name="Rectangle 103"/>
          <p:cNvSpPr>
            <a:spLocks noChangeArrowheads="1"/>
          </p:cNvSpPr>
          <p:nvPr/>
        </p:nvSpPr>
        <p:spPr bwMode="auto">
          <a:xfrm>
            <a:off x="1662113" y="2224088"/>
            <a:ext cx="1176337" cy="5683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6"/>
                                        </p:tgtEl>
                                      </p:cBhvr>
                                    </p:animEffect>
                                    <p:set>
                                      <p:cBhvr>
                                        <p:cTn id="7" dur="1" fill="hold">
                                          <p:stCondLst>
                                            <p:cond delay="1999"/>
                                          </p:stCondLst>
                                        </p:cTn>
                                        <p:tgtEl>
                                          <p:spTgt spid="3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37"/>
                                        </p:tgtEl>
                                      </p:cBhvr>
                                    </p:animEffect>
                                    <p:set>
                                      <p:cBhvr>
                                        <p:cTn id="12" dur="1" fill="hold">
                                          <p:stCondLst>
                                            <p:cond delay="19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38"/>
                                        </p:tgtEl>
                                      </p:cBhvr>
                                    </p:animEffect>
                                    <p:set>
                                      <p:cBhvr>
                                        <p:cTn id="17" dur="1" fill="hold">
                                          <p:stCondLst>
                                            <p:cond delay="1999"/>
                                          </p:stCondLst>
                                        </p:cTn>
                                        <p:tgtEl>
                                          <p:spTgt spid="3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000"/>
                                        <p:tgtEl>
                                          <p:spTgt spid="39"/>
                                        </p:tgtEl>
                                      </p:cBhvr>
                                    </p:animEffect>
                                    <p:set>
                                      <p:cBhvr>
                                        <p:cTn id="22" dur="1" fill="hold">
                                          <p:stCondLst>
                                            <p:cond delay="1999"/>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2000"/>
                                        <p:tgtEl>
                                          <p:spTgt spid="65"/>
                                        </p:tgtEl>
                                      </p:cBhvr>
                                    </p:animEffect>
                                    <p:set>
                                      <p:cBhvr>
                                        <p:cTn id="27" dur="1" fill="hold">
                                          <p:stCondLst>
                                            <p:cond delay="1999"/>
                                          </p:stCondLst>
                                        </p:cTn>
                                        <p:tgtEl>
                                          <p:spTgt spid="6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2000"/>
                                        <p:tgtEl>
                                          <p:spTgt spid="40"/>
                                        </p:tgtEl>
                                      </p:cBhvr>
                                    </p:animEffect>
                                    <p:set>
                                      <p:cBhvr>
                                        <p:cTn id="32" dur="1" fill="hold">
                                          <p:stCondLst>
                                            <p:cond delay="1999"/>
                                          </p:stCondLst>
                                        </p:cTn>
                                        <p:tgtEl>
                                          <p:spTgt spid="4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66"/>
                                        </p:tgtEl>
                                      </p:cBhvr>
                                    </p:animEffect>
                                    <p:set>
                                      <p:cBhvr>
                                        <p:cTn id="37" dur="1" fill="hold">
                                          <p:stCondLst>
                                            <p:cond delay="1999"/>
                                          </p:stCondLst>
                                        </p:cTn>
                                        <p:tgtEl>
                                          <p:spTgt spid="6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2000"/>
                                        <p:tgtEl>
                                          <p:spTgt spid="42"/>
                                        </p:tgtEl>
                                      </p:cBhvr>
                                    </p:animEffect>
                                    <p:set>
                                      <p:cBhvr>
                                        <p:cTn id="42" dur="1" fill="hold">
                                          <p:stCondLst>
                                            <p:cond delay="1999"/>
                                          </p:stCondLst>
                                        </p:cTn>
                                        <p:tgtEl>
                                          <p:spTgt spid="4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2000"/>
                                        <p:tgtEl>
                                          <p:spTgt spid="43"/>
                                        </p:tgtEl>
                                      </p:cBhvr>
                                    </p:animEffect>
                                    <p:set>
                                      <p:cBhvr>
                                        <p:cTn id="47" dur="1" fill="hold">
                                          <p:stCondLst>
                                            <p:cond delay="1999"/>
                                          </p:stCondLst>
                                        </p:cTn>
                                        <p:tgtEl>
                                          <p:spTgt spid="4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2000"/>
                                        <p:tgtEl>
                                          <p:spTgt spid="64"/>
                                        </p:tgtEl>
                                      </p:cBhvr>
                                    </p:animEffect>
                                    <p:set>
                                      <p:cBhvr>
                                        <p:cTn id="52" dur="1" fill="hold">
                                          <p:stCondLst>
                                            <p:cond delay="1999"/>
                                          </p:stCondLst>
                                        </p:cTn>
                                        <p:tgtEl>
                                          <p:spTgt spid="6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2000"/>
                                        <p:tgtEl>
                                          <p:spTgt spid="44"/>
                                        </p:tgtEl>
                                      </p:cBhvr>
                                    </p:animEffect>
                                    <p:set>
                                      <p:cBhvr>
                                        <p:cTn id="57" dur="1" fill="hold">
                                          <p:stCondLst>
                                            <p:cond delay="1999"/>
                                          </p:stCondLst>
                                        </p:cTn>
                                        <p:tgtEl>
                                          <p:spTgt spid="4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2000"/>
                                        <p:tgtEl>
                                          <p:spTgt spid="45"/>
                                        </p:tgtEl>
                                      </p:cBhvr>
                                    </p:animEffect>
                                    <p:set>
                                      <p:cBhvr>
                                        <p:cTn id="62" dur="1" fill="hold">
                                          <p:stCondLst>
                                            <p:cond delay="1999"/>
                                          </p:stCondLst>
                                        </p:cTn>
                                        <p:tgtEl>
                                          <p:spTgt spid="4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2000"/>
                                        <p:tgtEl>
                                          <p:spTgt spid="46"/>
                                        </p:tgtEl>
                                      </p:cBhvr>
                                    </p:animEffect>
                                    <p:set>
                                      <p:cBhvr>
                                        <p:cTn id="67" dur="1" fill="hold">
                                          <p:stCondLst>
                                            <p:cond delay="1999"/>
                                          </p:stCondLst>
                                        </p:cTn>
                                        <p:tgtEl>
                                          <p:spTgt spid="4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2000"/>
                                        <p:tgtEl>
                                          <p:spTgt spid="47"/>
                                        </p:tgtEl>
                                      </p:cBhvr>
                                    </p:animEffect>
                                    <p:set>
                                      <p:cBhvr>
                                        <p:cTn id="72" dur="1" fill="hold">
                                          <p:stCondLst>
                                            <p:cond delay="1999"/>
                                          </p:stCondLst>
                                        </p:cTn>
                                        <p:tgtEl>
                                          <p:spTgt spid="4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2000"/>
                                        <p:tgtEl>
                                          <p:spTgt spid="63"/>
                                        </p:tgtEl>
                                      </p:cBhvr>
                                    </p:animEffect>
                                    <p:set>
                                      <p:cBhvr>
                                        <p:cTn id="77" dur="1" fill="hold">
                                          <p:stCondLst>
                                            <p:cond delay="1999"/>
                                          </p:stCondLst>
                                        </p:cTn>
                                        <p:tgtEl>
                                          <p:spTgt spid="6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2000"/>
                                        <p:tgtEl>
                                          <p:spTgt spid="48"/>
                                        </p:tgtEl>
                                      </p:cBhvr>
                                    </p:animEffect>
                                    <p:set>
                                      <p:cBhvr>
                                        <p:cTn id="82" dur="1" fill="hold">
                                          <p:stCondLst>
                                            <p:cond delay="1999"/>
                                          </p:stCondLst>
                                        </p:cTn>
                                        <p:tgtEl>
                                          <p:spTgt spid="4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2000"/>
                                        <p:tgtEl>
                                          <p:spTgt spid="49"/>
                                        </p:tgtEl>
                                      </p:cBhvr>
                                    </p:animEffect>
                                    <p:set>
                                      <p:cBhvr>
                                        <p:cTn id="87" dur="1" fill="hold">
                                          <p:stCondLst>
                                            <p:cond delay="1999"/>
                                          </p:stCondLst>
                                        </p:cTn>
                                        <p:tgtEl>
                                          <p:spTgt spid="4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2000"/>
                                        <p:tgtEl>
                                          <p:spTgt spid="50"/>
                                        </p:tgtEl>
                                      </p:cBhvr>
                                    </p:animEffect>
                                    <p:set>
                                      <p:cBhvr>
                                        <p:cTn id="92" dur="1" fill="hold">
                                          <p:stCondLst>
                                            <p:cond delay="1999"/>
                                          </p:stCondLst>
                                        </p:cTn>
                                        <p:tgtEl>
                                          <p:spTgt spid="5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2000"/>
                                        <p:tgtEl>
                                          <p:spTgt spid="51"/>
                                        </p:tgtEl>
                                      </p:cBhvr>
                                    </p:animEffect>
                                    <p:set>
                                      <p:cBhvr>
                                        <p:cTn id="97" dur="1" fill="hold">
                                          <p:stCondLst>
                                            <p:cond delay="1999"/>
                                          </p:stCondLst>
                                        </p:cTn>
                                        <p:tgtEl>
                                          <p:spTgt spid="51"/>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2000"/>
                                        <p:tgtEl>
                                          <p:spTgt spid="62"/>
                                        </p:tgtEl>
                                      </p:cBhvr>
                                    </p:animEffect>
                                    <p:set>
                                      <p:cBhvr>
                                        <p:cTn id="102" dur="1" fill="hold">
                                          <p:stCondLst>
                                            <p:cond delay="1999"/>
                                          </p:stCondLst>
                                        </p:cTn>
                                        <p:tgtEl>
                                          <p:spTgt spid="6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2000"/>
                                        <p:tgtEl>
                                          <p:spTgt spid="52"/>
                                        </p:tgtEl>
                                      </p:cBhvr>
                                    </p:animEffect>
                                    <p:set>
                                      <p:cBhvr>
                                        <p:cTn id="107" dur="1" fill="hold">
                                          <p:stCondLst>
                                            <p:cond delay="1999"/>
                                          </p:stCondLst>
                                        </p:cTn>
                                        <p:tgtEl>
                                          <p:spTgt spid="5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2000"/>
                                        <p:tgtEl>
                                          <p:spTgt spid="53"/>
                                        </p:tgtEl>
                                      </p:cBhvr>
                                    </p:animEffect>
                                    <p:set>
                                      <p:cBhvr>
                                        <p:cTn id="112" dur="1" fill="hold">
                                          <p:stCondLst>
                                            <p:cond delay="1999"/>
                                          </p:stCondLst>
                                        </p:cTn>
                                        <p:tgtEl>
                                          <p:spTgt spid="53"/>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2000"/>
                                        <p:tgtEl>
                                          <p:spTgt spid="54"/>
                                        </p:tgtEl>
                                      </p:cBhvr>
                                    </p:animEffect>
                                    <p:set>
                                      <p:cBhvr>
                                        <p:cTn id="117" dur="1" fill="hold">
                                          <p:stCondLst>
                                            <p:cond delay="1999"/>
                                          </p:stCondLst>
                                        </p:cTn>
                                        <p:tgtEl>
                                          <p:spTgt spid="54"/>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0" nodeType="clickEffect">
                                  <p:stCondLst>
                                    <p:cond delay="0"/>
                                  </p:stCondLst>
                                  <p:childTnLst>
                                    <p:animEffect transition="out" filter="fade">
                                      <p:cBhvr>
                                        <p:cTn id="121" dur="2000"/>
                                        <p:tgtEl>
                                          <p:spTgt spid="55"/>
                                        </p:tgtEl>
                                      </p:cBhvr>
                                    </p:animEffect>
                                    <p:set>
                                      <p:cBhvr>
                                        <p:cTn id="122" dur="1" fill="hold">
                                          <p:stCondLst>
                                            <p:cond delay="1999"/>
                                          </p:stCondLst>
                                        </p:cTn>
                                        <p:tgtEl>
                                          <p:spTgt spid="5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2000"/>
                                        <p:tgtEl>
                                          <p:spTgt spid="61"/>
                                        </p:tgtEl>
                                      </p:cBhvr>
                                    </p:animEffect>
                                    <p:set>
                                      <p:cBhvr>
                                        <p:cTn id="127" dur="1" fill="hold">
                                          <p:stCondLst>
                                            <p:cond delay="1999"/>
                                          </p:stCondLst>
                                        </p:cTn>
                                        <p:tgtEl>
                                          <p:spTgt spid="6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2000"/>
                                        <p:tgtEl>
                                          <p:spTgt spid="56"/>
                                        </p:tgtEl>
                                      </p:cBhvr>
                                    </p:animEffect>
                                    <p:set>
                                      <p:cBhvr>
                                        <p:cTn id="132" dur="1" fill="hold">
                                          <p:stCondLst>
                                            <p:cond delay="1999"/>
                                          </p:stCondLst>
                                        </p:cTn>
                                        <p:tgtEl>
                                          <p:spTgt spid="56"/>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0" nodeType="clickEffect">
                                  <p:stCondLst>
                                    <p:cond delay="0"/>
                                  </p:stCondLst>
                                  <p:childTnLst>
                                    <p:animEffect transition="out" filter="fade">
                                      <p:cBhvr>
                                        <p:cTn id="136" dur="2000"/>
                                        <p:tgtEl>
                                          <p:spTgt spid="57"/>
                                        </p:tgtEl>
                                      </p:cBhvr>
                                    </p:animEffect>
                                    <p:set>
                                      <p:cBhvr>
                                        <p:cTn id="137" dur="1" fill="hold">
                                          <p:stCondLst>
                                            <p:cond delay="1999"/>
                                          </p:stCondLst>
                                        </p:cTn>
                                        <p:tgtEl>
                                          <p:spTgt spid="57"/>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0" nodeType="clickEffect">
                                  <p:stCondLst>
                                    <p:cond delay="0"/>
                                  </p:stCondLst>
                                  <p:childTnLst>
                                    <p:animEffect transition="out" filter="fade">
                                      <p:cBhvr>
                                        <p:cTn id="141" dur="2000"/>
                                        <p:tgtEl>
                                          <p:spTgt spid="58"/>
                                        </p:tgtEl>
                                      </p:cBhvr>
                                    </p:animEffect>
                                    <p:set>
                                      <p:cBhvr>
                                        <p:cTn id="142" dur="1" fill="hold">
                                          <p:stCondLst>
                                            <p:cond delay="1999"/>
                                          </p:stCondLst>
                                        </p:cTn>
                                        <p:tgtEl>
                                          <p:spTgt spid="58"/>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0" nodeType="clickEffect">
                                  <p:stCondLst>
                                    <p:cond delay="0"/>
                                  </p:stCondLst>
                                  <p:childTnLst>
                                    <p:animEffect transition="out" filter="fade">
                                      <p:cBhvr>
                                        <p:cTn id="146" dur="2000"/>
                                        <p:tgtEl>
                                          <p:spTgt spid="59"/>
                                        </p:tgtEl>
                                      </p:cBhvr>
                                    </p:animEffect>
                                    <p:set>
                                      <p:cBhvr>
                                        <p:cTn id="147" dur="1" fill="hold">
                                          <p:stCondLst>
                                            <p:cond delay="1999"/>
                                          </p:stCondLst>
                                        </p:cTn>
                                        <p:tgtEl>
                                          <p:spTgt spid="59"/>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0" nodeType="clickEffect">
                                  <p:stCondLst>
                                    <p:cond delay="0"/>
                                  </p:stCondLst>
                                  <p:childTnLst>
                                    <p:animEffect transition="out" filter="fade">
                                      <p:cBhvr>
                                        <p:cTn id="151" dur="2000"/>
                                        <p:tgtEl>
                                          <p:spTgt spid="60"/>
                                        </p:tgtEl>
                                      </p:cBhvr>
                                    </p:animEffect>
                                    <p:set>
                                      <p:cBhvr>
                                        <p:cTn id="152" dur="1" fill="hold">
                                          <p:stCondLst>
                                            <p:cond delay="19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a:xfrm>
            <a:off x="0" y="0"/>
            <a:ext cx="9144000" cy="1143000"/>
          </a:xfrm>
          <a:solidFill>
            <a:schemeClr val="accent2"/>
          </a:solidFill>
        </p:spPr>
        <p:txBody>
          <a:bodyPr/>
          <a:lstStyle/>
          <a:p>
            <a:pPr eaLnBrk="1" hangingPunct="1"/>
            <a:r>
              <a:rPr lang="es-ES" b="1" smtClean="0">
                <a:solidFill>
                  <a:schemeClr val="bg1"/>
                </a:solidFill>
              </a:rPr>
              <a:t>CONCLUSIÓN FINAL</a:t>
            </a:r>
          </a:p>
        </p:txBody>
      </p:sp>
      <p:sp>
        <p:nvSpPr>
          <p:cNvPr id="74755" name="Rectangle 3"/>
          <p:cNvSpPr>
            <a:spLocks noGrp="1" noChangeArrowheads="1"/>
          </p:cNvSpPr>
          <p:nvPr>
            <p:ph type="subTitle" idx="1"/>
          </p:nvPr>
        </p:nvSpPr>
        <p:spPr>
          <a:xfrm>
            <a:off x="2182813" y="1992313"/>
            <a:ext cx="4881562" cy="830262"/>
          </a:xfrm>
          <a:solidFill>
            <a:schemeClr val="bg1"/>
          </a:solidFill>
          <a:ln>
            <a:solidFill>
              <a:schemeClr val="tx1"/>
            </a:solidFill>
          </a:ln>
        </p:spPr>
        <p:txBody>
          <a:bodyPr/>
          <a:lstStyle/>
          <a:p>
            <a:pPr eaLnBrk="1" hangingPunct="1"/>
            <a:r>
              <a:rPr lang="es-ES" sz="4400" b="1" smtClean="0">
                <a:solidFill>
                  <a:srgbClr val="FF3300"/>
                </a:solidFill>
              </a:rPr>
              <a:t>K = 980 cm/s</a:t>
            </a:r>
            <a:r>
              <a:rPr lang="es-ES" sz="4400" b="1" baseline="30000" smtClean="0">
                <a:solidFill>
                  <a:srgbClr val="FF3300"/>
                </a:solidFill>
              </a:rPr>
              <a:t>2 </a:t>
            </a:r>
            <a:r>
              <a:rPr lang="es-ES" sz="4400" b="1" smtClean="0">
                <a:solidFill>
                  <a:srgbClr val="FF3300"/>
                </a:solidFill>
              </a:rPr>
              <a:t>= g</a:t>
            </a:r>
            <a:endParaRPr lang="es-ES" sz="4400" b="1" baseline="30000" smtClean="0">
              <a:solidFill>
                <a:srgbClr val="FF3300"/>
              </a:solidFill>
            </a:endParaRPr>
          </a:p>
          <a:p>
            <a:pPr eaLnBrk="1" hangingPunct="1"/>
            <a:endParaRPr lang="es-ES" smtClean="0"/>
          </a:p>
        </p:txBody>
      </p:sp>
      <p:sp>
        <p:nvSpPr>
          <p:cNvPr id="182276" name="7 Rectángulo"/>
          <p:cNvSpPr>
            <a:spLocks noChangeArrowheads="1"/>
          </p:cNvSpPr>
          <p:nvPr/>
        </p:nvSpPr>
        <p:spPr bwMode="auto">
          <a:xfrm>
            <a:off x="1116013" y="3609975"/>
            <a:ext cx="6946900" cy="1263650"/>
          </a:xfrm>
          <a:prstGeom prst="rect">
            <a:avLst/>
          </a:prstGeom>
          <a:solidFill>
            <a:srgbClr val="FFFFCC"/>
          </a:solidFill>
          <a:ln w="9525" algn="ctr">
            <a:solidFill>
              <a:schemeClr val="tx1"/>
            </a:solidFill>
            <a:round/>
            <a:headEnd/>
            <a:tailEnd/>
          </a:ln>
        </p:spPr>
        <p:txBody>
          <a:bodyPr wrap="none"/>
          <a:lstStyle/>
          <a:p>
            <a:endParaRPr lang="es-ES_tradnl"/>
          </a:p>
        </p:txBody>
      </p:sp>
      <p:sp>
        <p:nvSpPr>
          <p:cNvPr id="182277" name="Text Box 4"/>
          <p:cNvSpPr txBox="1">
            <a:spLocks noChangeArrowheads="1"/>
          </p:cNvSpPr>
          <p:nvPr/>
        </p:nvSpPr>
        <p:spPr bwMode="auto">
          <a:xfrm>
            <a:off x="1239838" y="3654425"/>
            <a:ext cx="6788150" cy="922338"/>
          </a:xfrm>
          <a:prstGeom prst="rect">
            <a:avLst/>
          </a:prstGeom>
          <a:noFill/>
          <a:ln w="9525">
            <a:noFill/>
            <a:miter lim="800000"/>
            <a:headEnd/>
            <a:tailEnd/>
          </a:ln>
        </p:spPr>
        <p:txBody>
          <a:bodyPr>
            <a:spAutoFit/>
          </a:bodyPr>
          <a:lstStyle/>
          <a:p>
            <a:pPr>
              <a:spcBef>
                <a:spcPct val="50000"/>
              </a:spcBef>
            </a:pPr>
            <a:r>
              <a:rPr lang="es-ES" sz="5400" b="1">
                <a:solidFill>
                  <a:srgbClr val="009900"/>
                </a:solidFill>
              </a:rPr>
              <a:t>E = </a:t>
            </a:r>
            <a:r>
              <a:rPr lang="es-ES" sz="5400" b="1">
                <a:solidFill>
                  <a:srgbClr val="FF3300"/>
                </a:solidFill>
              </a:rPr>
              <a:t>K.d</a:t>
            </a:r>
            <a:r>
              <a:rPr lang="es-ES" sz="5400" b="1" baseline="-25000">
                <a:solidFill>
                  <a:srgbClr val="FF3300"/>
                </a:solidFill>
              </a:rPr>
              <a:t>L</a:t>
            </a:r>
            <a:r>
              <a:rPr lang="es-ES" sz="5400" b="1">
                <a:solidFill>
                  <a:srgbClr val="FF3300"/>
                </a:solidFill>
              </a:rPr>
              <a:t>.V</a:t>
            </a:r>
            <a:r>
              <a:rPr lang="es-ES" sz="5400" b="1" baseline="-25000">
                <a:solidFill>
                  <a:srgbClr val="FF3300"/>
                </a:solidFill>
              </a:rPr>
              <a:t>S </a:t>
            </a:r>
            <a:r>
              <a:rPr lang="es-ES" sz="5400" b="1">
                <a:solidFill>
                  <a:srgbClr val="FF3300"/>
                </a:solidFill>
              </a:rPr>
              <a:t>= </a:t>
            </a:r>
            <a:r>
              <a:rPr lang="es-ES" sz="5400" b="1">
                <a:solidFill>
                  <a:srgbClr val="009900"/>
                </a:solidFill>
              </a:rPr>
              <a:t>g.d</a:t>
            </a:r>
            <a:r>
              <a:rPr lang="es-ES" sz="5400" b="1" baseline="-25000">
                <a:solidFill>
                  <a:srgbClr val="009900"/>
                </a:solidFill>
              </a:rPr>
              <a:t>L</a:t>
            </a:r>
            <a:r>
              <a:rPr lang="es-ES" sz="5400" b="1">
                <a:solidFill>
                  <a:srgbClr val="009900"/>
                </a:solidFill>
              </a:rPr>
              <a:t>.V</a:t>
            </a:r>
            <a:r>
              <a:rPr lang="es-ES" sz="5400" b="1" baseline="-25000">
                <a:solidFill>
                  <a:srgbClr val="009900"/>
                </a:solidFill>
              </a:rPr>
              <a:t>S</a:t>
            </a:r>
            <a:endParaRPr lang="es-ES" sz="7200" b="1" baseline="-25000">
              <a:solidFill>
                <a:srgbClr val="0099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fade">
                                      <p:cBhvr>
                                        <p:cTn id="7" dur="10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solidFill>
          <a:srgbClr val="2D2DB9"/>
        </a:solidFill>
        <a:effectLst/>
      </p:bgPr>
    </p:bg>
    <p:spTree>
      <p:nvGrpSpPr>
        <p:cNvPr id="1" name=""/>
        <p:cNvGrpSpPr/>
        <p:nvPr/>
      </p:nvGrpSpPr>
      <p:grpSpPr>
        <a:xfrm>
          <a:off x="0" y="0"/>
          <a:ext cx="0" cy="0"/>
          <a:chOff x="0" y="0"/>
          <a:chExt cx="0" cy="0"/>
        </a:xfrm>
      </p:grpSpPr>
      <p:grpSp>
        <p:nvGrpSpPr>
          <p:cNvPr id="2" name="3 Grupo"/>
          <p:cNvGrpSpPr/>
          <p:nvPr/>
        </p:nvGrpSpPr>
        <p:grpSpPr>
          <a:xfrm>
            <a:off x="2000250" y="3097530"/>
            <a:ext cx="5063490" cy="1543050"/>
            <a:chOff x="2068830" y="3497580"/>
            <a:chExt cx="5063490" cy="1543050"/>
          </a:xfrm>
          <a:solidFill>
            <a:schemeClr val="bg1"/>
          </a:solidFill>
        </p:grpSpPr>
        <p:sp>
          <p:nvSpPr>
            <p:cNvPr id="5" name="4 Rectángulo"/>
            <p:cNvSpPr/>
            <p:nvPr/>
          </p:nvSpPr>
          <p:spPr bwMode="auto">
            <a:xfrm>
              <a:off x="2068830" y="3497580"/>
              <a:ext cx="5063490" cy="1543050"/>
            </a:xfrm>
            <a:prstGeom prst="rect">
              <a:avLst/>
            </a:prstGeom>
            <a:grpFill/>
            <a:ln w="57150" cap="flat" cmpd="sng" algn="ctr">
              <a:solidFill>
                <a:srgbClr val="FF0000"/>
              </a:solidFill>
              <a:prstDash val="solid"/>
              <a:round/>
              <a:headEnd type="none" w="med" len="med"/>
              <a:tailEnd type="none" w="med" len="med"/>
            </a:ln>
            <a:effectLst/>
          </p:spPr>
          <p:txBody>
            <a:bodyPr wrap="none"/>
            <a:lstStyle/>
            <a:p>
              <a:pPr>
                <a:defRPr/>
              </a:pPr>
              <a:endParaRPr lang="es-ES_tradnl"/>
            </a:p>
          </p:txBody>
        </p:sp>
        <p:sp>
          <p:nvSpPr>
            <p:cNvPr id="6" name="Text Box 4"/>
            <p:cNvSpPr txBox="1">
              <a:spLocks noChangeArrowheads="1"/>
            </p:cNvSpPr>
            <p:nvPr/>
          </p:nvSpPr>
          <p:spPr bwMode="auto">
            <a:xfrm>
              <a:off x="2186940" y="3535680"/>
              <a:ext cx="4876800" cy="1200329"/>
            </a:xfrm>
            <a:prstGeom prst="rect">
              <a:avLst/>
            </a:prstGeom>
            <a:grpFill/>
            <a:ln w="9525">
              <a:noFill/>
              <a:miter lim="800000"/>
              <a:headEnd/>
              <a:tailEnd/>
            </a:ln>
          </p:spPr>
          <p:txBody>
            <a:bodyPr>
              <a:spAutoFit/>
            </a:bodyPr>
            <a:lstStyle/>
            <a:p>
              <a:pPr>
                <a:spcBef>
                  <a:spcPct val="50000"/>
                </a:spcBef>
                <a:defRPr/>
              </a:pPr>
              <a:r>
                <a:rPr lang="es-ES" sz="7200" b="1" dirty="0">
                  <a:solidFill>
                    <a:srgbClr val="009900"/>
                  </a:solidFill>
                  <a:latin typeface="Times New Roman" charset="0"/>
                </a:rPr>
                <a:t>E = </a:t>
              </a:r>
              <a:r>
                <a:rPr lang="es-ES" sz="7200" b="1" dirty="0" err="1">
                  <a:solidFill>
                    <a:srgbClr val="009900"/>
                  </a:solidFill>
                  <a:latin typeface="Times New Roman" charset="0"/>
                </a:rPr>
                <a:t>g.d</a:t>
              </a:r>
              <a:r>
                <a:rPr lang="es-ES" sz="7200" b="1" baseline="-25000" dirty="0" err="1">
                  <a:solidFill>
                    <a:srgbClr val="009900"/>
                  </a:solidFill>
                  <a:latin typeface="Times New Roman" charset="0"/>
                </a:rPr>
                <a:t>L</a:t>
              </a:r>
              <a:r>
                <a:rPr lang="es-ES" sz="7200" b="1" dirty="0" err="1">
                  <a:solidFill>
                    <a:srgbClr val="009900"/>
                  </a:solidFill>
                  <a:latin typeface="Times New Roman" charset="0"/>
                </a:rPr>
                <a:t>.V</a:t>
              </a:r>
              <a:r>
                <a:rPr lang="es-ES" sz="7200" b="1" baseline="-25000" dirty="0" err="1">
                  <a:solidFill>
                    <a:srgbClr val="009900"/>
                  </a:solidFill>
                  <a:latin typeface="Times New Roman" charset="0"/>
                </a:rPr>
                <a:t>S</a:t>
              </a:r>
              <a:endParaRPr lang="es-ES" sz="7200" b="1" dirty="0">
                <a:solidFill>
                  <a:srgbClr val="009900"/>
                </a:solidFill>
                <a:latin typeface="Times New Roman" charset="0"/>
              </a:endParaRPr>
            </a:p>
          </p:txBody>
        </p:sp>
      </p:grpSp>
      <p:sp>
        <p:nvSpPr>
          <p:cNvPr id="7" name="6 Rectángulo"/>
          <p:cNvSpPr/>
          <p:nvPr/>
        </p:nvSpPr>
        <p:spPr>
          <a:xfrm>
            <a:off x="0" y="485775"/>
            <a:ext cx="9144000" cy="2124075"/>
          </a:xfrm>
          <a:prstGeom prst="rect">
            <a:avLst/>
          </a:prstGeom>
        </p:spPr>
        <p:txBody>
          <a:bodyPr>
            <a:spAutoFit/>
          </a:bodyPr>
          <a:lstStyle/>
          <a:p>
            <a:pPr algn="ctr">
              <a:defRPr/>
            </a:pPr>
            <a:r>
              <a:rPr lang="es-ES" sz="4400" b="1" kern="0" dirty="0">
                <a:solidFill>
                  <a:srgbClr val="FFFFFF"/>
                </a:solidFill>
                <a:latin typeface="Times New Roman"/>
                <a:ea typeface="+mj-ea"/>
                <a:cs typeface="+mj-cs"/>
              </a:rPr>
              <a:t>COMPROBACIÓN EXPERIMENTAL DE LA EXPRESIÓN OBTENIDA:</a:t>
            </a:r>
            <a:endParaRPr lang="es-ES_tradnl" dirty="0">
              <a:latin typeface="Times New Roman"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184322" name="Rectangle 3"/>
          <p:cNvSpPr>
            <a:spLocks noGrp="1" noChangeArrowheads="1"/>
          </p:cNvSpPr>
          <p:nvPr>
            <p:ph type="subTitle" idx="1"/>
          </p:nvPr>
        </p:nvSpPr>
        <p:spPr>
          <a:xfrm>
            <a:off x="739775" y="1992313"/>
            <a:ext cx="7543800" cy="2351087"/>
          </a:xfrm>
          <a:solidFill>
            <a:schemeClr val="bg1"/>
          </a:solidFill>
          <a:ln>
            <a:solidFill>
              <a:schemeClr val="tx1"/>
            </a:solidFill>
          </a:ln>
        </p:spPr>
        <p:txBody>
          <a:bodyPr/>
          <a:lstStyle/>
          <a:p>
            <a:pPr eaLnBrk="1" hangingPunct="1"/>
            <a:r>
              <a:rPr lang="es-ES" sz="4400" b="1" smtClean="0">
                <a:solidFill>
                  <a:schemeClr val="accent2"/>
                </a:solidFill>
                <a:latin typeface="Calibri" pitchFamily="34" charset="0"/>
              </a:rPr>
              <a:t>Un cuerpo de volumen conocido se sumergirá en un líquido de densidad conocida.</a:t>
            </a:r>
          </a:p>
        </p:txBody>
      </p:sp>
      <p:sp>
        <p:nvSpPr>
          <p:cNvPr id="4" name="Rectangle 2"/>
          <p:cNvSpPr txBox="1">
            <a:spLocks noChangeArrowheads="1"/>
          </p:cNvSpPr>
          <p:nvPr/>
        </p:nvSpPr>
        <p:spPr bwMode="auto">
          <a:xfrm>
            <a:off x="0" y="0"/>
            <a:ext cx="9144000" cy="917575"/>
          </a:xfrm>
          <a:prstGeom prst="rect">
            <a:avLst/>
          </a:prstGeom>
          <a:solidFill>
            <a:srgbClr val="002060"/>
          </a:solidFill>
          <a:ln w="9525">
            <a:solidFill>
              <a:schemeClr val="tx1"/>
            </a:solidFill>
            <a:miter lim="800000"/>
            <a:headEnd/>
            <a:tailEnd/>
          </a:ln>
        </p:spPr>
        <p:txBody>
          <a:bodyPr anchor="ctr"/>
          <a:lstStyle/>
          <a:p>
            <a:pPr algn="ctr">
              <a:defRPr/>
            </a:pPr>
            <a:r>
              <a:rPr lang="es-ES" sz="4800" b="1" kern="0">
                <a:solidFill>
                  <a:srgbClr val="FFFF00"/>
                </a:solidFill>
                <a:latin typeface="+mj-lt"/>
                <a:ea typeface="+mj-ea"/>
                <a:cs typeface="+mj-cs"/>
              </a:rPr>
              <a:t>DISEÑO</a:t>
            </a:r>
            <a:endParaRPr lang="es-ES" sz="4800" b="1" kern="0" dirty="0">
              <a:solidFill>
                <a:srgbClr val="FFFF00"/>
              </a:solidFill>
              <a:latin typeface="+mj-lt"/>
              <a:ea typeface="+mj-ea"/>
              <a:cs typeface="+mj-cs"/>
            </a:endParaRPr>
          </a:p>
        </p:txBody>
      </p:sp>
      <p:sp>
        <p:nvSpPr>
          <p:cNvPr id="5" name="4 CuadroTexto"/>
          <p:cNvSpPr txBox="1">
            <a:spLocks noChangeArrowheads="1"/>
          </p:cNvSpPr>
          <p:nvPr/>
        </p:nvSpPr>
        <p:spPr bwMode="auto">
          <a:xfrm>
            <a:off x="3008313" y="4752975"/>
            <a:ext cx="2286000" cy="460375"/>
          </a:xfrm>
          <a:prstGeom prst="rect">
            <a:avLst/>
          </a:prstGeom>
          <a:solidFill>
            <a:schemeClr val="bg1"/>
          </a:solidFill>
          <a:ln w="9525">
            <a:solidFill>
              <a:schemeClr val="tx1"/>
            </a:solidFill>
            <a:miter lim="800000"/>
            <a:headEnd/>
            <a:tailEnd/>
          </a:ln>
        </p:spPr>
        <p:txBody>
          <a:bodyPr>
            <a:spAutoFit/>
          </a:bodyPr>
          <a:lstStyle/>
          <a:p>
            <a:pPr algn="ctr"/>
            <a:r>
              <a:rPr lang="es-ES_tradnl"/>
              <a:t>V = 16,51 cm</a:t>
            </a:r>
            <a:r>
              <a:rPr lang="es-ES_tradnl" baseline="30000"/>
              <a:t>3</a:t>
            </a:r>
            <a:endParaRPr lang="es-ES_tradnl"/>
          </a:p>
        </p:txBody>
      </p:sp>
      <p:sp>
        <p:nvSpPr>
          <p:cNvPr id="6" name="5 CuadroTexto"/>
          <p:cNvSpPr txBox="1">
            <a:spLocks noChangeArrowheads="1"/>
          </p:cNvSpPr>
          <p:nvPr/>
        </p:nvSpPr>
        <p:spPr bwMode="auto">
          <a:xfrm>
            <a:off x="3128963" y="5365750"/>
            <a:ext cx="2032000" cy="461963"/>
          </a:xfrm>
          <a:prstGeom prst="rect">
            <a:avLst/>
          </a:prstGeom>
          <a:solidFill>
            <a:schemeClr val="bg1"/>
          </a:solidFill>
          <a:ln w="9525">
            <a:solidFill>
              <a:schemeClr val="tx1"/>
            </a:solidFill>
            <a:miter lim="800000"/>
            <a:headEnd/>
            <a:tailEnd/>
          </a:ln>
        </p:spPr>
        <p:txBody>
          <a:bodyPr>
            <a:spAutoFit/>
          </a:bodyPr>
          <a:lstStyle/>
          <a:p>
            <a:pPr algn="ctr"/>
            <a:r>
              <a:rPr lang="es-ES_tradnl"/>
              <a:t>d = 1,2 g/cm</a:t>
            </a:r>
            <a:r>
              <a:rPr lang="es-ES_tradnl" baseline="30000"/>
              <a:t>3</a:t>
            </a:r>
            <a:endParaRPr lang="es-ES_tradnl"/>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grpSp>
        <p:nvGrpSpPr>
          <p:cNvPr id="185346" name="Group 1031"/>
          <p:cNvGrpSpPr>
            <a:grpSpLocks/>
          </p:cNvGrpSpPr>
          <p:nvPr/>
        </p:nvGrpSpPr>
        <p:grpSpPr bwMode="auto">
          <a:xfrm>
            <a:off x="2447925" y="0"/>
            <a:ext cx="4498975" cy="6853238"/>
            <a:chOff x="1674" y="0"/>
            <a:chExt cx="2834" cy="4317"/>
          </a:xfrm>
        </p:grpSpPr>
        <p:pic>
          <p:nvPicPr>
            <p:cNvPr id="185396" name="Picture 1027" descr="Prueba_04"/>
            <p:cNvPicPr>
              <a:picLocks noChangeAspect="1" noChangeArrowheads="1"/>
            </p:cNvPicPr>
            <p:nvPr/>
          </p:nvPicPr>
          <p:blipFill>
            <a:blip r:embed="rId2" cstate="print"/>
            <a:srcRect/>
            <a:stretch>
              <a:fillRect/>
            </a:stretch>
          </p:blipFill>
          <p:spPr bwMode="auto">
            <a:xfrm>
              <a:off x="1674" y="0"/>
              <a:ext cx="2834" cy="4317"/>
            </a:xfrm>
            <a:prstGeom prst="rect">
              <a:avLst/>
            </a:prstGeom>
            <a:noFill/>
            <a:ln w="28575">
              <a:solidFill>
                <a:schemeClr val="tx1"/>
              </a:solidFill>
              <a:miter lim="800000"/>
              <a:headEnd/>
              <a:tailEnd/>
            </a:ln>
          </p:spPr>
        </p:pic>
        <p:sp>
          <p:nvSpPr>
            <p:cNvPr id="185397" name="Text Box 1030"/>
            <p:cNvSpPr txBox="1">
              <a:spLocks noChangeArrowheads="1"/>
            </p:cNvSpPr>
            <p:nvPr/>
          </p:nvSpPr>
          <p:spPr bwMode="auto">
            <a:xfrm>
              <a:off x="1715" y="2573"/>
              <a:ext cx="1134" cy="250"/>
            </a:xfrm>
            <a:prstGeom prst="rect">
              <a:avLst/>
            </a:prstGeom>
            <a:solidFill>
              <a:schemeClr val="bg1"/>
            </a:solidFill>
            <a:ln w="28575">
              <a:noFill/>
              <a:miter lim="800000"/>
              <a:headEnd/>
              <a:tailEnd/>
            </a:ln>
          </p:spPr>
          <p:txBody>
            <a:bodyPr>
              <a:spAutoFit/>
            </a:bodyPr>
            <a:lstStyle/>
            <a:p>
              <a:pPr>
                <a:spcBef>
                  <a:spcPct val="50000"/>
                </a:spcBef>
              </a:pPr>
              <a:r>
                <a:rPr lang="es-ES" sz="2000" b="1">
                  <a:solidFill>
                    <a:srgbClr val="CC3300"/>
                  </a:solidFill>
                </a:rPr>
                <a:t>V= 16,51 cm</a:t>
              </a:r>
              <a:r>
                <a:rPr lang="es-ES" sz="2000" b="1" baseline="30000">
                  <a:solidFill>
                    <a:srgbClr val="CC3300"/>
                  </a:solidFill>
                </a:rPr>
                <a:t>3</a:t>
              </a:r>
              <a:endParaRPr lang="es-ES" sz="2000" b="1">
                <a:solidFill>
                  <a:srgbClr val="CC3300"/>
                </a:solidFill>
              </a:endParaRPr>
            </a:p>
          </p:txBody>
        </p:sp>
      </p:grpSp>
      <p:grpSp>
        <p:nvGrpSpPr>
          <p:cNvPr id="3" name="45 Grupo"/>
          <p:cNvGrpSpPr>
            <a:grpSpLocks/>
          </p:cNvGrpSpPr>
          <p:nvPr/>
        </p:nvGrpSpPr>
        <p:grpSpPr bwMode="auto">
          <a:xfrm>
            <a:off x="4484688" y="-282575"/>
            <a:ext cx="3079750" cy="3079750"/>
            <a:chOff x="4679083" y="1854668"/>
            <a:chExt cx="3080084" cy="3080084"/>
          </a:xfrm>
        </p:grpSpPr>
        <p:grpSp>
          <p:nvGrpSpPr>
            <p:cNvPr id="185348" name="104 Grupo"/>
            <p:cNvGrpSpPr>
              <a:grpSpLocks/>
            </p:cNvGrpSpPr>
            <p:nvPr/>
          </p:nvGrpSpPr>
          <p:grpSpPr bwMode="auto">
            <a:xfrm rot="10800000">
              <a:off x="4679083" y="1854668"/>
              <a:ext cx="3080084" cy="3080084"/>
              <a:chOff x="3886200" y="2045368"/>
              <a:chExt cx="3080084" cy="3080084"/>
            </a:xfrm>
          </p:grpSpPr>
          <p:sp>
            <p:nvSpPr>
              <p:cNvPr id="185352" name="50 Elipse"/>
              <p:cNvSpPr>
                <a:spLocks noChangeArrowheads="1"/>
              </p:cNvSpPr>
              <p:nvPr/>
            </p:nvSpPr>
            <p:spPr bwMode="auto">
              <a:xfrm>
                <a:off x="38862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85353" name="103 Grupo"/>
              <p:cNvGrpSpPr>
                <a:grpSpLocks/>
              </p:cNvGrpSpPr>
              <p:nvPr/>
            </p:nvGrpSpPr>
            <p:grpSpPr bwMode="auto">
              <a:xfrm>
                <a:off x="4376487" y="2102152"/>
                <a:ext cx="1458829" cy="2894327"/>
                <a:chOff x="503439" y="2054026"/>
                <a:chExt cx="1487450" cy="2951111"/>
              </a:xfrm>
            </p:grpSpPr>
            <p:sp>
              <p:nvSpPr>
                <p:cNvPr id="185355" name="Text Box 32"/>
                <p:cNvSpPr txBox="1">
                  <a:spLocks noChangeArrowheads="1"/>
                </p:cNvSpPr>
                <p:nvPr/>
              </p:nvSpPr>
              <p:spPr bwMode="auto">
                <a:xfrm rot="10800000">
                  <a:off x="587661" y="3368911"/>
                  <a:ext cx="596298"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120</a:t>
                  </a:r>
                </a:p>
              </p:txBody>
            </p:sp>
            <p:sp>
              <p:nvSpPr>
                <p:cNvPr id="185356" name="Text Box 32"/>
                <p:cNvSpPr txBox="1">
                  <a:spLocks noChangeArrowheads="1"/>
                </p:cNvSpPr>
                <p:nvPr/>
              </p:nvSpPr>
              <p:spPr bwMode="auto">
                <a:xfrm rot="10800000">
                  <a:off x="503439" y="2672875"/>
                  <a:ext cx="680519"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100</a:t>
                  </a:r>
                </a:p>
              </p:txBody>
            </p:sp>
            <p:grpSp>
              <p:nvGrpSpPr>
                <p:cNvPr id="185357" name="102 Grupo"/>
                <p:cNvGrpSpPr>
                  <a:grpSpLocks/>
                </p:cNvGrpSpPr>
                <p:nvPr/>
              </p:nvGrpSpPr>
              <p:grpSpPr bwMode="auto">
                <a:xfrm>
                  <a:off x="1122176" y="2054026"/>
                  <a:ext cx="868713" cy="2951111"/>
                  <a:chOff x="1122176" y="2054026"/>
                  <a:chExt cx="868713" cy="2951111"/>
                </a:xfrm>
              </p:grpSpPr>
              <p:sp>
                <p:nvSpPr>
                  <p:cNvPr id="185358" name="Rectangle 42"/>
                  <p:cNvSpPr>
                    <a:spLocks noChangeArrowheads="1"/>
                  </p:cNvSpPr>
                  <p:nvPr/>
                </p:nvSpPr>
                <p:spPr bwMode="auto">
                  <a:xfrm rot="10800000">
                    <a:off x="1180247" y="2054026"/>
                    <a:ext cx="752575" cy="2241464"/>
                  </a:xfrm>
                  <a:prstGeom prst="rect">
                    <a:avLst/>
                  </a:prstGeom>
                  <a:solidFill>
                    <a:srgbClr val="C00000"/>
                  </a:solidFill>
                  <a:ln w="19050">
                    <a:solidFill>
                      <a:schemeClr val="tx1"/>
                    </a:solidFill>
                    <a:miter lim="800000"/>
                    <a:headEnd/>
                    <a:tailEnd/>
                  </a:ln>
                </p:spPr>
                <p:txBody>
                  <a:bodyPr wrap="none" anchor="ctr"/>
                  <a:lstStyle/>
                  <a:p>
                    <a:endParaRPr lang="es-ES_tradnl">
                      <a:solidFill>
                        <a:srgbClr val="C00000"/>
                      </a:solidFill>
                    </a:endParaRPr>
                  </a:p>
                </p:txBody>
              </p:sp>
              <p:sp>
                <p:nvSpPr>
                  <p:cNvPr id="185359" name="Rectangle 5"/>
                  <p:cNvSpPr>
                    <a:spLocks noChangeArrowheads="1"/>
                  </p:cNvSpPr>
                  <p:nvPr/>
                </p:nvSpPr>
                <p:spPr bwMode="auto">
                  <a:xfrm rot="10800000">
                    <a:off x="1184893" y="2818214"/>
                    <a:ext cx="743284" cy="766511"/>
                  </a:xfrm>
                  <a:prstGeom prst="rect">
                    <a:avLst/>
                  </a:prstGeom>
                  <a:solidFill>
                    <a:srgbClr val="C000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85360" name="Group 6"/>
                  <p:cNvGrpSpPr>
                    <a:grpSpLocks/>
                  </p:cNvGrpSpPr>
                  <p:nvPr/>
                </p:nvGrpSpPr>
                <p:grpSpPr bwMode="auto">
                  <a:xfrm rot="10800000">
                    <a:off x="1266189" y="2927384"/>
                    <a:ext cx="534235" cy="569076"/>
                    <a:chOff x="2562" y="1298"/>
                    <a:chExt cx="273" cy="363"/>
                  </a:xfrm>
                </p:grpSpPr>
                <p:sp>
                  <p:nvSpPr>
                    <p:cNvPr id="185387"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85388"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85389"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85390"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85391"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85392"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85393"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85394"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85395"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85361"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85362"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85363"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85364" name="Rectangle 31"/>
                  <p:cNvSpPr>
                    <a:spLocks noChangeArrowheads="1"/>
                  </p:cNvSpPr>
                  <p:nvPr/>
                </p:nvSpPr>
                <p:spPr bwMode="auto">
                  <a:xfrm rot="10800000">
                    <a:off x="1187215" y="3594016"/>
                    <a:ext cx="738638" cy="733992"/>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85365" name="Group 32"/>
                  <p:cNvGrpSpPr>
                    <a:grpSpLocks/>
                  </p:cNvGrpSpPr>
                  <p:nvPr/>
                </p:nvGrpSpPr>
                <p:grpSpPr bwMode="auto">
                  <a:xfrm rot="10800000">
                    <a:off x="1266189" y="3659053"/>
                    <a:ext cx="534235" cy="566754"/>
                    <a:chOff x="2562" y="1298"/>
                    <a:chExt cx="273" cy="363"/>
                  </a:xfrm>
                </p:grpSpPr>
                <p:sp>
                  <p:nvSpPr>
                    <p:cNvPr id="185378"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85379"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85380"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85381"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85382"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85383"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85384"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85385"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85386"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85366" name="Rectangle 43"/>
                  <p:cNvSpPr>
                    <a:spLocks noChangeArrowheads="1"/>
                  </p:cNvSpPr>
                  <p:nvPr/>
                </p:nvSpPr>
                <p:spPr bwMode="auto">
                  <a:xfrm rot="10800000">
                    <a:off x="1122176" y="3729544"/>
                    <a:ext cx="868713" cy="1275593"/>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85367" name="Rectangle 4"/>
                  <p:cNvSpPr>
                    <a:spLocks noChangeArrowheads="1"/>
                  </p:cNvSpPr>
                  <p:nvPr/>
                </p:nvSpPr>
                <p:spPr bwMode="auto">
                  <a:xfrm rot="10800000">
                    <a:off x="1189538" y="2067962"/>
                    <a:ext cx="738638" cy="74096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85368" name="Group 16"/>
                  <p:cNvGrpSpPr>
                    <a:grpSpLocks/>
                  </p:cNvGrpSpPr>
                  <p:nvPr/>
                </p:nvGrpSpPr>
                <p:grpSpPr bwMode="auto">
                  <a:xfrm rot="10800000">
                    <a:off x="1290251" y="2168678"/>
                    <a:ext cx="534235" cy="566754"/>
                    <a:chOff x="2562" y="1298"/>
                    <a:chExt cx="273" cy="363"/>
                  </a:xfrm>
                </p:grpSpPr>
                <p:sp>
                  <p:nvSpPr>
                    <p:cNvPr id="185369"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85370"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85371"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85372"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85373"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85374"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85375"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85376"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85377"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53" name="52 Elipse"/>
              <p:cNvSpPr/>
              <p:nvPr/>
            </p:nvSpPr>
            <p:spPr>
              <a:xfrm>
                <a:off x="4033854" y="2092998"/>
                <a:ext cx="2961008"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85349" name="44 Grupo"/>
            <p:cNvGrpSpPr>
              <a:grpSpLocks/>
            </p:cNvGrpSpPr>
            <p:nvPr/>
          </p:nvGrpSpPr>
          <p:grpSpPr bwMode="auto">
            <a:xfrm>
              <a:off x="4855709" y="3059246"/>
              <a:ext cx="938531" cy="307777"/>
              <a:chOff x="6792330" y="1663075"/>
              <a:chExt cx="831480" cy="286099"/>
            </a:xfrm>
          </p:grpSpPr>
          <p:sp>
            <p:nvSpPr>
              <p:cNvPr id="185350" name="49 CuadroTexto"/>
              <p:cNvSpPr txBox="1">
                <a:spLocks noChangeArrowheads="1"/>
              </p:cNvSpPr>
              <p:nvPr/>
            </p:nvSpPr>
            <p:spPr bwMode="auto">
              <a:xfrm>
                <a:off x="6792330" y="1663075"/>
                <a:ext cx="548624" cy="286099"/>
              </a:xfrm>
              <a:prstGeom prst="rect">
                <a:avLst/>
              </a:prstGeom>
              <a:noFill/>
              <a:ln w="9525">
                <a:noFill/>
                <a:miter lim="800000"/>
                <a:headEnd/>
                <a:tailEnd/>
              </a:ln>
            </p:spPr>
            <p:txBody>
              <a:bodyPr>
                <a:spAutoFit/>
              </a:bodyPr>
              <a:lstStyle/>
              <a:p>
                <a:r>
                  <a:rPr lang="es-ES_tradnl" sz="1400"/>
                  <a:t>   124</a:t>
                </a:r>
              </a:p>
            </p:txBody>
          </p:sp>
          <p:cxnSp>
            <p:nvCxnSpPr>
              <p:cNvPr id="185351" name="50 Conector recto de flecha"/>
              <p:cNvCxnSpPr>
                <a:cxnSpLocks noChangeShapeType="1"/>
              </p:cNvCxnSpPr>
              <p:nvPr/>
            </p:nvCxnSpPr>
            <p:spPr bwMode="auto">
              <a:xfrm>
                <a:off x="7280910" y="1811667"/>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grpSp>
        <p:nvGrpSpPr>
          <p:cNvPr id="186370" name="Group 2055"/>
          <p:cNvGrpSpPr>
            <a:grpSpLocks/>
          </p:cNvGrpSpPr>
          <p:nvPr/>
        </p:nvGrpSpPr>
        <p:grpSpPr bwMode="auto">
          <a:xfrm>
            <a:off x="2208213" y="0"/>
            <a:ext cx="4525962" cy="6858000"/>
            <a:chOff x="1384" y="0"/>
            <a:chExt cx="2851" cy="4320"/>
          </a:xfrm>
        </p:grpSpPr>
        <p:pic>
          <p:nvPicPr>
            <p:cNvPr id="186420" name="Picture 2051"/>
            <p:cNvPicPr>
              <a:picLocks noChangeAspect="1" noChangeArrowheads="1"/>
            </p:cNvPicPr>
            <p:nvPr/>
          </p:nvPicPr>
          <p:blipFill>
            <a:blip r:embed="rId2" cstate="print"/>
            <a:srcRect/>
            <a:stretch>
              <a:fillRect/>
            </a:stretch>
          </p:blipFill>
          <p:spPr bwMode="auto">
            <a:xfrm>
              <a:off x="1384" y="0"/>
              <a:ext cx="2851" cy="4320"/>
            </a:xfrm>
            <a:prstGeom prst="rect">
              <a:avLst/>
            </a:prstGeom>
            <a:noFill/>
            <a:ln w="28575">
              <a:solidFill>
                <a:schemeClr val="tx1"/>
              </a:solidFill>
              <a:miter lim="800000"/>
              <a:headEnd/>
              <a:tailEnd/>
            </a:ln>
          </p:spPr>
        </p:pic>
        <p:sp>
          <p:nvSpPr>
            <p:cNvPr id="186421" name="Rectangle 2054"/>
            <p:cNvSpPr>
              <a:spLocks noChangeArrowheads="1"/>
            </p:cNvSpPr>
            <p:nvPr/>
          </p:nvSpPr>
          <p:spPr bwMode="auto">
            <a:xfrm>
              <a:off x="1488" y="1434"/>
              <a:ext cx="841" cy="212"/>
            </a:xfrm>
            <a:prstGeom prst="rect">
              <a:avLst/>
            </a:prstGeom>
            <a:solidFill>
              <a:schemeClr val="bg1"/>
            </a:solidFill>
            <a:ln w="28575">
              <a:noFill/>
              <a:miter lim="800000"/>
              <a:headEnd/>
              <a:tailEnd/>
            </a:ln>
          </p:spPr>
          <p:txBody>
            <a:bodyPr wrap="none">
              <a:spAutoFit/>
            </a:bodyPr>
            <a:lstStyle/>
            <a:p>
              <a:r>
                <a:rPr lang="es-ES" sz="1600" b="1">
                  <a:solidFill>
                    <a:srgbClr val="CC3300"/>
                  </a:solidFill>
                </a:rPr>
                <a:t>V= 16,51 cm</a:t>
              </a:r>
              <a:r>
                <a:rPr lang="es-ES" sz="1600" b="1" baseline="30000">
                  <a:solidFill>
                    <a:srgbClr val="CC3300"/>
                  </a:solidFill>
                </a:rPr>
                <a:t>3</a:t>
              </a:r>
            </a:p>
          </p:txBody>
        </p:sp>
      </p:grpSp>
      <p:grpSp>
        <p:nvGrpSpPr>
          <p:cNvPr id="3" name="93 Grupo"/>
          <p:cNvGrpSpPr>
            <a:grpSpLocks/>
          </p:cNvGrpSpPr>
          <p:nvPr/>
        </p:nvGrpSpPr>
        <p:grpSpPr bwMode="auto">
          <a:xfrm>
            <a:off x="4462463" y="0"/>
            <a:ext cx="3079750" cy="3079750"/>
            <a:chOff x="598573" y="1854668"/>
            <a:chExt cx="3080084" cy="3080084"/>
          </a:xfrm>
        </p:grpSpPr>
        <p:grpSp>
          <p:nvGrpSpPr>
            <p:cNvPr id="186372" name="104 Grupo"/>
            <p:cNvGrpSpPr>
              <a:grpSpLocks/>
            </p:cNvGrpSpPr>
            <p:nvPr/>
          </p:nvGrpSpPr>
          <p:grpSpPr bwMode="auto">
            <a:xfrm rot="10800000">
              <a:off x="598573" y="1854668"/>
              <a:ext cx="3080084" cy="3080084"/>
              <a:chOff x="3657600" y="2045368"/>
              <a:chExt cx="3080084" cy="3080084"/>
            </a:xfrm>
          </p:grpSpPr>
          <p:sp>
            <p:nvSpPr>
              <p:cNvPr id="186375" name="43 Elipse"/>
              <p:cNvSpPr>
                <a:spLocks noChangeArrowheads="1"/>
              </p:cNvSpPr>
              <p:nvPr/>
            </p:nvSpPr>
            <p:spPr bwMode="auto">
              <a:xfrm>
                <a:off x="36576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grpSp>
            <p:nvGrpSpPr>
              <p:cNvPr id="186376" name="103 Grupo"/>
              <p:cNvGrpSpPr>
                <a:grpSpLocks/>
              </p:cNvGrpSpPr>
              <p:nvPr/>
            </p:nvGrpSpPr>
            <p:grpSpPr bwMode="auto">
              <a:xfrm>
                <a:off x="4365057" y="2102152"/>
                <a:ext cx="1470259" cy="2894327"/>
                <a:chOff x="491785" y="2054026"/>
                <a:chExt cx="1499104" cy="2951111"/>
              </a:xfrm>
            </p:grpSpPr>
            <p:sp>
              <p:nvSpPr>
                <p:cNvPr id="186378" name="Text Box 30"/>
                <p:cNvSpPr txBox="1">
                  <a:spLocks noChangeArrowheads="1"/>
                </p:cNvSpPr>
                <p:nvPr/>
              </p:nvSpPr>
              <p:spPr bwMode="auto">
                <a:xfrm rot="10800000">
                  <a:off x="517357" y="4044502"/>
                  <a:ext cx="608330" cy="376578"/>
                </a:xfrm>
                <a:prstGeom prst="rect">
                  <a:avLst/>
                </a:prstGeom>
                <a:noFill/>
                <a:ln w="9525">
                  <a:noFill/>
                  <a:miter lim="800000"/>
                  <a:headEnd/>
                  <a:tailEnd/>
                </a:ln>
              </p:spPr>
              <p:txBody>
                <a:bodyPr>
                  <a:spAutoFit/>
                </a:bodyPr>
                <a:lstStyle/>
                <a:p>
                  <a:pPr>
                    <a:spcBef>
                      <a:spcPct val="50000"/>
                    </a:spcBef>
                  </a:pPr>
                  <a:endParaRPr lang="es-ES_tradnl" sz="1800">
                    <a:solidFill>
                      <a:srgbClr val="000000"/>
                    </a:solidFill>
                    <a:latin typeface="Arial" charset="0"/>
                  </a:endParaRPr>
                </a:p>
              </p:txBody>
            </p:sp>
            <p:sp>
              <p:nvSpPr>
                <p:cNvPr id="186379" name="Text Box 32"/>
                <p:cNvSpPr txBox="1">
                  <a:spLocks noChangeArrowheads="1"/>
                </p:cNvSpPr>
                <p:nvPr/>
              </p:nvSpPr>
              <p:spPr bwMode="auto">
                <a:xfrm rot="10800000">
                  <a:off x="622625" y="3322294"/>
                  <a:ext cx="596298"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100</a:t>
                  </a:r>
                </a:p>
              </p:txBody>
            </p:sp>
            <p:sp>
              <p:nvSpPr>
                <p:cNvPr id="186380" name="Text Box 32"/>
                <p:cNvSpPr txBox="1">
                  <a:spLocks noChangeArrowheads="1"/>
                </p:cNvSpPr>
                <p:nvPr/>
              </p:nvSpPr>
              <p:spPr bwMode="auto">
                <a:xfrm rot="10800000">
                  <a:off x="491785" y="2672875"/>
                  <a:ext cx="680519" cy="376578"/>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charset="0"/>
                    </a:rPr>
                    <a:t>80</a:t>
                  </a:r>
                </a:p>
              </p:txBody>
            </p:sp>
            <p:grpSp>
              <p:nvGrpSpPr>
                <p:cNvPr id="186381" name="102 Grupo"/>
                <p:cNvGrpSpPr>
                  <a:grpSpLocks/>
                </p:cNvGrpSpPr>
                <p:nvPr/>
              </p:nvGrpSpPr>
              <p:grpSpPr bwMode="auto">
                <a:xfrm>
                  <a:off x="1122176" y="2054026"/>
                  <a:ext cx="868713" cy="2951111"/>
                  <a:chOff x="1122176" y="2054026"/>
                  <a:chExt cx="868713" cy="2951111"/>
                </a:xfrm>
              </p:grpSpPr>
              <p:sp>
                <p:nvSpPr>
                  <p:cNvPr id="186382" name="Rectangle 5"/>
                  <p:cNvSpPr>
                    <a:spLocks noChangeArrowheads="1"/>
                  </p:cNvSpPr>
                  <p:nvPr/>
                </p:nvSpPr>
                <p:spPr bwMode="auto">
                  <a:xfrm rot="10800000">
                    <a:off x="1184893" y="2818214"/>
                    <a:ext cx="743284" cy="76651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86383" name="Group 6"/>
                  <p:cNvGrpSpPr>
                    <a:grpSpLocks/>
                  </p:cNvGrpSpPr>
                  <p:nvPr/>
                </p:nvGrpSpPr>
                <p:grpSpPr bwMode="auto">
                  <a:xfrm rot="10800000">
                    <a:off x="1266189" y="2927384"/>
                    <a:ext cx="534235" cy="569076"/>
                    <a:chOff x="2562" y="1298"/>
                    <a:chExt cx="273" cy="363"/>
                  </a:xfrm>
                </p:grpSpPr>
                <p:sp>
                  <p:nvSpPr>
                    <p:cNvPr id="186411"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86412"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86413"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86414"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86415"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86416"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86417"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86418"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86419"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86384"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86385"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86386"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86387" name="Rectangle 31"/>
                  <p:cNvSpPr>
                    <a:spLocks noChangeArrowheads="1"/>
                  </p:cNvSpPr>
                  <p:nvPr/>
                </p:nvSpPr>
                <p:spPr bwMode="auto">
                  <a:xfrm rot="10800000">
                    <a:off x="1187215" y="3594016"/>
                    <a:ext cx="738638" cy="733992"/>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86388" name="Group 32"/>
                  <p:cNvGrpSpPr>
                    <a:grpSpLocks/>
                  </p:cNvGrpSpPr>
                  <p:nvPr/>
                </p:nvGrpSpPr>
                <p:grpSpPr bwMode="auto">
                  <a:xfrm rot="10800000">
                    <a:off x="1266189" y="3659053"/>
                    <a:ext cx="534235" cy="566754"/>
                    <a:chOff x="2562" y="1298"/>
                    <a:chExt cx="273" cy="363"/>
                  </a:xfrm>
                </p:grpSpPr>
                <p:sp>
                  <p:nvSpPr>
                    <p:cNvPr id="186402"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86403"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86404"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86405"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86406"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86407"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86408"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86409"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86410"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86389" name="Rectangle 42"/>
                  <p:cNvSpPr>
                    <a:spLocks noChangeArrowheads="1"/>
                  </p:cNvSpPr>
                  <p:nvPr/>
                </p:nvSpPr>
                <p:spPr bwMode="auto">
                  <a:xfrm rot="10800000">
                    <a:off x="1180247" y="2054026"/>
                    <a:ext cx="752575" cy="2241464"/>
                  </a:xfrm>
                  <a:prstGeom prst="rect">
                    <a:avLst/>
                  </a:prstGeom>
                  <a:noFill/>
                  <a:ln w="19050">
                    <a:solidFill>
                      <a:schemeClr val="tx1"/>
                    </a:solidFill>
                    <a:miter lim="800000"/>
                    <a:headEnd/>
                    <a:tailEnd/>
                  </a:ln>
                </p:spPr>
                <p:txBody>
                  <a:bodyPr wrap="none" anchor="ctr"/>
                  <a:lstStyle/>
                  <a:p>
                    <a:endParaRPr lang="es-ES_tradnl">
                      <a:solidFill>
                        <a:srgbClr val="000000"/>
                      </a:solidFill>
                    </a:endParaRPr>
                  </a:p>
                </p:txBody>
              </p:sp>
              <p:sp>
                <p:nvSpPr>
                  <p:cNvPr id="186390" name="Rectangle 43"/>
                  <p:cNvSpPr>
                    <a:spLocks noChangeArrowheads="1"/>
                  </p:cNvSpPr>
                  <p:nvPr/>
                </p:nvSpPr>
                <p:spPr bwMode="auto">
                  <a:xfrm rot="10800000">
                    <a:off x="1122176" y="3729544"/>
                    <a:ext cx="868713" cy="1275593"/>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86391" name="Rectangle 4"/>
                  <p:cNvSpPr>
                    <a:spLocks noChangeArrowheads="1"/>
                  </p:cNvSpPr>
                  <p:nvPr/>
                </p:nvSpPr>
                <p:spPr bwMode="auto">
                  <a:xfrm rot="10800000">
                    <a:off x="1189538" y="2067962"/>
                    <a:ext cx="738638" cy="740961"/>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86392" name="Group 16"/>
                  <p:cNvGrpSpPr>
                    <a:grpSpLocks/>
                  </p:cNvGrpSpPr>
                  <p:nvPr/>
                </p:nvGrpSpPr>
                <p:grpSpPr bwMode="auto">
                  <a:xfrm rot="10800000">
                    <a:off x="1290251" y="2168678"/>
                    <a:ext cx="534235" cy="566754"/>
                    <a:chOff x="2562" y="1298"/>
                    <a:chExt cx="273" cy="363"/>
                  </a:xfrm>
                </p:grpSpPr>
                <p:sp>
                  <p:nvSpPr>
                    <p:cNvPr id="186393"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86394"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86395"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86396"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86397"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86398"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86399"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86400"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86401"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46" name="45 Elipse"/>
              <p:cNvSpPr/>
              <p:nvPr/>
            </p:nvSpPr>
            <p:spPr>
              <a:xfrm>
                <a:off x="3705230" y="2092998"/>
                <a:ext cx="2962596" cy="296259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sp>
          <p:nvSpPr>
            <p:cNvPr id="186373" name="49 CuadroTexto"/>
            <p:cNvSpPr txBox="1">
              <a:spLocks noChangeArrowheads="1"/>
            </p:cNvSpPr>
            <p:nvPr/>
          </p:nvSpPr>
          <p:spPr bwMode="auto">
            <a:xfrm>
              <a:off x="2741152" y="2887797"/>
              <a:ext cx="516062" cy="523220"/>
            </a:xfrm>
            <a:prstGeom prst="rect">
              <a:avLst/>
            </a:prstGeom>
            <a:noFill/>
            <a:ln w="9525">
              <a:noFill/>
              <a:miter lim="800000"/>
              <a:headEnd/>
              <a:tailEnd/>
            </a:ln>
          </p:spPr>
          <p:txBody>
            <a:bodyPr>
              <a:spAutoFit/>
            </a:bodyPr>
            <a:lstStyle/>
            <a:p>
              <a:r>
                <a:rPr lang="es-ES_tradnl" sz="1400"/>
                <a:t>   104</a:t>
              </a:r>
            </a:p>
          </p:txBody>
        </p:sp>
        <p:cxnSp>
          <p:nvCxnSpPr>
            <p:cNvPr id="186374" name="50 Conector recto de flecha"/>
            <p:cNvCxnSpPr>
              <a:cxnSpLocks noChangeShapeType="1"/>
            </p:cNvCxnSpPr>
            <p:nvPr/>
          </p:nvCxnSpPr>
          <p:spPr bwMode="auto">
            <a:xfrm flipH="1">
              <a:off x="2401099" y="3241956"/>
              <a:ext cx="387048" cy="0"/>
            </a:xfrm>
            <a:prstGeom prst="straightConnector1">
              <a:avLst/>
            </a:prstGeom>
            <a:noFill/>
            <a:ln w="9525" algn="ctr">
              <a:solidFill>
                <a:schemeClr val="tx1"/>
              </a:solidFill>
              <a:round/>
              <a:headEnd/>
              <a:tailEnd type="triangle" w="med" len="med"/>
            </a:ln>
          </p:spPr>
        </p:cxn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134146" name="9 Rectángulo"/>
          <p:cNvSpPr>
            <a:spLocks noChangeArrowheads="1"/>
          </p:cNvSpPr>
          <p:nvPr/>
        </p:nvSpPr>
        <p:spPr bwMode="auto">
          <a:xfrm>
            <a:off x="393700" y="4365625"/>
            <a:ext cx="8251825" cy="1662113"/>
          </a:xfrm>
          <a:prstGeom prst="rect">
            <a:avLst/>
          </a:prstGeom>
          <a:solidFill>
            <a:schemeClr val="bg1"/>
          </a:solidFill>
          <a:ln w="38100" algn="ctr">
            <a:solidFill>
              <a:schemeClr val="tx1"/>
            </a:solidFill>
            <a:round/>
            <a:headEnd/>
            <a:tailEnd/>
          </a:ln>
        </p:spPr>
        <p:txBody>
          <a:bodyPr wrap="none"/>
          <a:lstStyle/>
          <a:p>
            <a:endParaRPr lang="es-ES_tradnl" sz="2000"/>
          </a:p>
        </p:txBody>
      </p:sp>
      <p:graphicFrame>
        <p:nvGraphicFramePr>
          <p:cNvPr id="172034" name="Group 2050"/>
          <p:cNvGraphicFramePr>
            <a:graphicFrameLocks noGrp="1"/>
          </p:cNvGraphicFramePr>
          <p:nvPr/>
        </p:nvGraphicFramePr>
        <p:xfrm>
          <a:off x="949325" y="1169988"/>
          <a:ext cx="6934200" cy="2573337"/>
        </p:xfrm>
        <a:graphic>
          <a:graphicData uri="http://schemas.openxmlformats.org/drawingml/2006/table">
            <a:tbl>
              <a:tblPr/>
              <a:tblGrid>
                <a:gridCol w="2311400"/>
                <a:gridCol w="2311400"/>
                <a:gridCol w="2311400"/>
              </a:tblGrid>
              <a:tr h="1600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Peso en el aire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Peso en el líquido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Empuje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1" i="0" u="none" strike="noStrike" cap="none" normalizeH="0" baseline="0" dirty="0" smtClean="0">
                          <a:ln>
                            <a:noFill/>
                          </a:ln>
                          <a:solidFill>
                            <a:schemeClr val="tx1"/>
                          </a:solidFill>
                          <a:effectLst/>
                          <a:latin typeface="Times New Roman" pitchFamily="18" charset="0"/>
                        </a:rPr>
                        <a:t>Experimental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rPr>
                        <a:t>pondios</a:t>
                      </a:r>
                      <a:r>
                        <a:rPr kumimoji="0" lang="es-ES" sz="20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E8F0"/>
                    </a:solidFill>
                  </a:tcPr>
                </a:tc>
              </a:tr>
              <a:tr h="973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124</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chemeClr val="tx1"/>
                          </a:solidFill>
                          <a:effectLst/>
                          <a:latin typeface="Times New Roman" pitchFamily="18" charset="0"/>
                        </a:rPr>
                        <a:t>104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3200" b="1" i="0" u="none" strike="noStrike" cap="none" normalizeH="0" baseline="0" dirty="0" smtClean="0">
                          <a:ln>
                            <a:noFill/>
                          </a:ln>
                          <a:solidFill>
                            <a:srgbClr val="FF0000"/>
                          </a:solidFill>
                          <a:effectLst/>
                          <a:latin typeface="Times New Roman" pitchFamily="18" charset="0"/>
                        </a:rPr>
                        <a:t>20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6E8F0"/>
                    </a:solidFill>
                  </a:tcPr>
                </a:tc>
              </a:tr>
            </a:tbl>
          </a:graphicData>
        </a:graphic>
      </p:graphicFrame>
      <p:sp>
        <p:nvSpPr>
          <p:cNvPr id="7187" name="Text Box 2066"/>
          <p:cNvSpPr txBox="1">
            <a:spLocks noChangeArrowheads="1"/>
          </p:cNvSpPr>
          <p:nvPr/>
        </p:nvSpPr>
        <p:spPr bwMode="auto">
          <a:xfrm>
            <a:off x="747713" y="5478463"/>
            <a:ext cx="7467600" cy="457200"/>
          </a:xfrm>
          <a:prstGeom prst="rect">
            <a:avLst/>
          </a:prstGeom>
          <a:noFill/>
          <a:ln w="9525">
            <a:noFill/>
            <a:miter lim="800000"/>
            <a:headEnd/>
            <a:tailEnd/>
          </a:ln>
        </p:spPr>
        <p:txBody>
          <a:bodyPr>
            <a:spAutoFit/>
          </a:bodyPr>
          <a:lstStyle/>
          <a:p>
            <a:pPr>
              <a:spcBef>
                <a:spcPct val="50000"/>
              </a:spcBef>
            </a:pPr>
            <a:endParaRPr lang="es-ES_tradnl"/>
          </a:p>
        </p:txBody>
      </p:sp>
      <p:sp>
        <p:nvSpPr>
          <p:cNvPr id="134162" name="Text Box 2067"/>
          <p:cNvSpPr txBox="1">
            <a:spLocks noChangeArrowheads="1"/>
          </p:cNvSpPr>
          <p:nvPr/>
        </p:nvSpPr>
        <p:spPr bwMode="auto">
          <a:xfrm>
            <a:off x="1341438" y="4448175"/>
            <a:ext cx="6553200" cy="641350"/>
          </a:xfrm>
          <a:prstGeom prst="rect">
            <a:avLst/>
          </a:prstGeom>
          <a:noFill/>
          <a:ln w="9525">
            <a:noFill/>
            <a:miter lim="800000"/>
            <a:headEnd/>
            <a:tailEnd/>
          </a:ln>
        </p:spPr>
        <p:txBody>
          <a:bodyPr>
            <a:spAutoFit/>
          </a:bodyPr>
          <a:lstStyle/>
          <a:p>
            <a:pPr>
              <a:spcBef>
                <a:spcPct val="50000"/>
              </a:spcBef>
            </a:pPr>
            <a:r>
              <a:rPr lang="es-ES" sz="2800" b="1">
                <a:solidFill>
                  <a:srgbClr val="009900"/>
                </a:solidFill>
              </a:rPr>
              <a:t>E</a:t>
            </a:r>
            <a:r>
              <a:rPr lang="es-ES" sz="2800" b="1" baseline="-25000">
                <a:solidFill>
                  <a:srgbClr val="009900"/>
                </a:solidFill>
              </a:rPr>
              <a:t>teórico</a:t>
            </a:r>
            <a:r>
              <a:rPr lang="es-ES" sz="3600" b="1">
                <a:solidFill>
                  <a:srgbClr val="009900"/>
                </a:solidFill>
              </a:rPr>
              <a:t> = g.d</a:t>
            </a:r>
            <a:r>
              <a:rPr lang="es-ES" sz="3600" b="1" baseline="-25000">
                <a:solidFill>
                  <a:srgbClr val="009900"/>
                </a:solidFill>
              </a:rPr>
              <a:t>L</a:t>
            </a:r>
            <a:r>
              <a:rPr lang="es-ES" sz="3600" b="1">
                <a:solidFill>
                  <a:srgbClr val="009900"/>
                </a:solidFill>
              </a:rPr>
              <a:t>.V</a:t>
            </a:r>
            <a:r>
              <a:rPr lang="es-ES" sz="3600" b="1" baseline="-25000">
                <a:solidFill>
                  <a:srgbClr val="009900"/>
                </a:solidFill>
              </a:rPr>
              <a:t>S</a:t>
            </a:r>
            <a:r>
              <a:rPr lang="es-ES" sz="3600" b="1">
                <a:solidFill>
                  <a:srgbClr val="009900"/>
                </a:solidFill>
              </a:rPr>
              <a:t> = g.(1,2).(16,51)</a:t>
            </a:r>
          </a:p>
        </p:txBody>
      </p:sp>
      <p:sp>
        <p:nvSpPr>
          <p:cNvPr id="7" name="6 Rectángulo"/>
          <p:cNvSpPr>
            <a:spLocks noChangeArrowheads="1"/>
          </p:cNvSpPr>
          <p:nvPr/>
        </p:nvSpPr>
        <p:spPr bwMode="auto">
          <a:xfrm>
            <a:off x="1485900" y="2892425"/>
            <a:ext cx="1257300" cy="661988"/>
          </a:xfrm>
          <a:prstGeom prst="rect">
            <a:avLst/>
          </a:prstGeom>
          <a:solidFill>
            <a:schemeClr val="bg1"/>
          </a:solidFill>
          <a:ln w="9525" algn="ctr">
            <a:noFill/>
            <a:round/>
            <a:headEnd/>
            <a:tailEnd/>
          </a:ln>
        </p:spPr>
        <p:txBody>
          <a:bodyPr wrap="none"/>
          <a:lstStyle/>
          <a:p>
            <a:endParaRPr lang="es-ES_tradnl"/>
          </a:p>
        </p:txBody>
      </p:sp>
      <p:sp>
        <p:nvSpPr>
          <p:cNvPr id="8" name="7 Rectángulo"/>
          <p:cNvSpPr>
            <a:spLocks noChangeArrowheads="1"/>
          </p:cNvSpPr>
          <p:nvPr/>
        </p:nvSpPr>
        <p:spPr bwMode="auto">
          <a:xfrm>
            <a:off x="3749675" y="2892425"/>
            <a:ext cx="1257300" cy="661988"/>
          </a:xfrm>
          <a:prstGeom prst="rect">
            <a:avLst/>
          </a:prstGeom>
          <a:solidFill>
            <a:schemeClr val="bg1"/>
          </a:solidFill>
          <a:ln w="9525" algn="ctr">
            <a:noFill/>
            <a:round/>
            <a:headEnd/>
            <a:tailEnd/>
          </a:ln>
        </p:spPr>
        <p:txBody>
          <a:bodyPr wrap="none"/>
          <a:lstStyle/>
          <a:p>
            <a:endParaRPr lang="es-ES_tradnl"/>
          </a:p>
        </p:txBody>
      </p:sp>
      <p:sp>
        <p:nvSpPr>
          <p:cNvPr id="9" name="8 Rectángulo"/>
          <p:cNvSpPr>
            <a:spLocks noChangeArrowheads="1"/>
          </p:cNvSpPr>
          <p:nvPr/>
        </p:nvSpPr>
        <p:spPr bwMode="auto">
          <a:xfrm>
            <a:off x="6011863" y="2892425"/>
            <a:ext cx="1257300" cy="661988"/>
          </a:xfrm>
          <a:prstGeom prst="rect">
            <a:avLst/>
          </a:prstGeom>
          <a:solidFill>
            <a:srgbClr val="46E8F0"/>
          </a:solidFill>
          <a:ln w="9525" algn="ctr">
            <a:noFill/>
            <a:round/>
            <a:headEnd/>
            <a:tailEnd/>
          </a:ln>
        </p:spPr>
        <p:txBody>
          <a:bodyPr wrap="none"/>
          <a:lstStyle/>
          <a:p>
            <a:endParaRPr lang="es-ES_tradnl"/>
          </a:p>
        </p:txBody>
      </p:sp>
      <p:sp>
        <p:nvSpPr>
          <p:cNvPr id="11" name="Text Box 26"/>
          <p:cNvSpPr txBox="1">
            <a:spLocks noChangeArrowheads="1"/>
          </p:cNvSpPr>
          <p:nvPr/>
        </p:nvSpPr>
        <p:spPr bwMode="auto">
          <a:xfrm>
            <a:off x="0" y="0"/>
            <a:ext cx="9144000" cy="769938"/>
          </a:xfrm>
          <a:prstGeom prst="rect">
            <a:avLst/>
          </a:prstGeom>
          <a:solidFill>
            <a:srgbClr val="002060"/>
          </a:solidFill>
          <a:ln w="9525">
            <a:noFill/>
            <a:miter lim="800000"/>
            <a:headEnd/>
            <a:tailEnd/>
          </a:ln>
        </p:spPr>
        <p:txBody>
          <a:bodyPr>
            <a:spAutoFit/>
          </a:bodyPr>
          <a:lstStyle/>
          <a:p>
            <a:pPr algn="ctr">
              <a:spcBef>
                <a:spcPct val="50000"/>
              </a:spcBef>
              <a:defRPr/>
            </a:pPr>
            <a:r>
              <a:rPr lang="es-ES" sz="4400" b="1" dirty="0">
                <a:solidFill>
                  <a:srgbClr val="FFFF00"/>
                </a:solidFill>
                <a:latin typeface="+mn-lt"/>
              </a:rPr>
              <a:t>RESULTADOS</a:t>
            </a:r>
          </a:p>
        </p:txBody>
      </p:sp>
      <p:grpSp>
        <p:nvGrpSpPr>
          <p:cNvPr id="2" name="14 Grupo"/>
          <p:cNvGrpSpPr>
            <a:grpSpLocks/>
          </p:cNvGrpSpPr>
          <p:nvPr/>
        </p:nvGrpSpPr>
        <p:grpSpPr bwMode="auto">
          <a:xfrm>
            <a:off x="554038" y="5326063"/>
            <a:ext cx="7988300" cy="541337"/>
            <a:chOff x="554622" y="5326063"/>
            <a:chExt cx="7987799" cy="541754"/>
          </a:xfrm>
        </p:grpSpPr>
        <p:sp>
          <p:nvSpPr>
            <p:cNvPr id="7194" name="Text Box 2068"/>
            <p:cNvSpPr txBox="1">
              <a:spLocks noChangeArrowheads="1"/>
            </p:cNvSpPr>
            <p:nvPr/>
          </p:nvSpPr>
          <p:spPr bwMode="auto">
            <a:xfrm>
              <a:off x="554622" y="5326063"/>
              <a:ext cx="7696200" cy="523220"/>
            </a:xfrm>
            <a:prstGeom prst="rect">
              <a:avLst/>
            </a:prstGeom>
            <a:noFill/>
            <a:ln w="9525">
              <a:noFill/>
              <a:miter lim="800000"/>
              <a:headEnd/>
              <a:tailEnd/>
            </a:ln>
          </p:spPr>
          <p:txBody>
            <a:bodyPr>
              <a:spAutoFit/>
            </a:bodyPr>
            <a:lstStyle/>
            <a:p>
              <a:pPr>
                <a:spcBef>
                  <a:spcPct val="50000"/>
                </a:spcBef>
              </a:pPr>
              <a:r>
                <a:rPr lang="es-ES" sz="2800" b="1">
                  <a:solidFill>
                    <a:srgbClr val="009900"/>
                  </a:solidFill>
                </a:rPr>
                <a:t>E</a:t>
              </a:r>
              <a:r>
                <a:rPr lang="es-ES" sz="2800" b="1" baseline="-25000">
                  <a:solidFill>
                    <a:srgbClr val="009900"/>
                  </a:solidFill>
                </a:rPr>
                <a:t>teórico</a:t>
              </a:r>
              <a:r>
                <a:rPr lang="es-ES" sz="2800" b="1">
                  <a:solidFill>
                    <a:srgbClr val="009900"/>
                  </a:solidFill>
                </a:rPr>
                <a:t> = g.19,81 dinas = </a:t>
              </a:r>
              <a:r>
                <a:rPr lang="es-ES" sz="2800" b="1">
                  <a:solidFill>
                    <a:srgbClr val="FF0000"/>
                  </a:solidFill>
                </a:rPr>
                <a:t>19,81 pondios </a:t>
              </a:r>
            </a:p>
          </p:txBody>
        </p:sp>
        <p:graphicFrame>
          <p:nvGraphicFramePr>
            <p:cNvPr id="7170" name="Object 6"/>
            <p:cNvGraphicFramePr>
              <a:graphicFrameLocks noChangeAspect="1"/>
            </p:cNvGraphicFramePr>
            <p:nvPr/>
          </p:nvGraphicFramePr>
          <p:xfrm>
            <a:off x="6410242" y="5363772"/>
            <a:ext cx="2132179" cy="504045"/>
          </p:xfrm>
          <a:graphic>
            <a:graphicData uri="http://schemas.openxmlformats.org/presentationml/2006/ole">
              <p:oleObj spid="_x0000_s7170" name="Ecuación" r:id="rId3" imgW="863280" imgH="203040" progId="Equation.3">
                <p:embed/>
              </p:oleObj>
            </a:graphicData>
          </a:graphic>
        </p:graphicFrame>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8"/>
                                        </p:tgtEl>
                                      </p:cBhvr>
                                    </p:animEffect>
                                    <p:set>
                                      <p:cBhvr>
                                        <p:cTn id="12" dur="1" fill="hold">
                                          <p:stCondLst>
                                            <p:cond delay="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9"/>
                                        </p:tgtEl>
                                      </p:cBhvr>
                                    </p:animEffect>
                                    <p:set>
                                      <p:cBhvr>
                                        <p:cTn id="17" dur="1" fill="hold">
                                          <p:stCondLst>
                                            <p:cond delay="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4146"/>
                                        </p:tgtEl>
                                        <p:attrNameLst>
                                          <p:attrName>style.visibility</p:attrName>
                                        </p:attrNameLst>
                                      </p:cBhvr>
                                      <p:to>
                                        <p:strVal val="visible"/>
                                      </p:to>
                                    </p:set>
                                    <p:animEffect transition="in" filter="fade">
                                      <p:cBhvr>
                                        <p:cTn id="22" dur="1000"/>
                                        <p:tgtEl>
                                          <p:spTgt spid="1341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4162"/>
                                        </p:tgtEl>
                                        <p:attrNameLst>
                                          <p:attrName>style.visibility</p:attrName>
                                        </p:attrNameLst>
                                      </p:cBhvr>
                                      <p:to>
                                        <p:strVal val="visible"/>
                                      </p:to>
                                    </p:set>
                                    <p:animEffect transition="in" filter="fade">
                                      <p:cBhvr>
                                        <p:cTn id="25" dur="2000"/>
                                        <p:tgtEl>
                                          <p:spTgt spid="13416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nimBg="1"/>
      <p:bldP spid="134162" grpId="0"/>
      <p:bldP spid="7" grpId="0" animBg="1"/>
      <p:bldP spid="8" grpId="0" animBg="1"/>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4" name="Text Box 26"/>
          <p:cNvSpPr txBox="1">
            <a:spLocks noChangeArrowheads="1"/>
          </p:cNvSpPr>
          <p:nvPr/>
        </p:nvSpPr>
        <p:spPr bwMode="auto">
          <a:xfrm>
            <a:off x="0" y="0"/>
            <a:ext cx="9144000" cy="830263"/>
          </a:xfrm>
          <a:prstGeom prst="rect">
            <a:avLst/>
          </a:prstGeom>
          <a:solidFill>
            <a:srgbClr val="002060"/>
          </a:solidFill>
          <a:ln w="9525">
            <a:noFill/>
            <a:miter lim="800000"/>
            <a:headEnd/>
            <a:tailEnd/>
          </a:ln>
        </p:spPr>
        <p:txBody>
          <a:bodyPr>
            <a:spAutoFit/>
          </a:bodyPr>
          <a:lstStyle/>
          <a:p>
            <a:pPr algn="ctr">
              <a:spcBef>
                <a:spcPct val="50000"/>
              </a:spcBef>
              <a:defRPr/>
            </a:pPr>
            <a:r>
              <a:rPr lang="es-ES" sz="4800" b="1" dirty="0">
                <a:solidFill>
                  <a:srgbClr val="FFFF00"/>
                </a:solidFill>
                <a:latin typeface="+mn-lt"/>
              </a:rPr>
              <a:t>CONCLUSIÓN</a:t>
            </a:r>
          </a:p>
        </p:txBody>
      </p:sp>
      <p:grpSp>
        <p:nvGrpSpPr>
          <p:cNvPr id="2" name="7 Grupo"/>
          <p:cNvGrpSpPr>
            <a:grpSpLocks/>
          </p:cNvGrpSpPr>
          <p:nvPr/>
        </p:nvGrpSpPr>
        <p:grpSpPr bwMode="auto">
          <a:xfrm>
            <a:off x="1108075" y="1978025"/>
            <a:ext cx="7442200" cy="1960563"/>
            <a:chOff x="1108710" y="1977390"/>
            <a:chExt cx="7440930" cy="1961852"/>
          </a:xfrm>
        </p:grpSpPr>
        <p:sp>
          <p:nvSpPr>
            <p:cNvPr id="187396" name="5 Rectángulo"/>
            <p:cNvSpPr>
              <a:spLocks noChangeArrowheads="1"/>
            </p:cNvSpPr>
            <p:nvPr/>
          </p:nvSpPr>
          <p:spPr bwMode="auto">
            <a:xfrm>
              <a:off x="1108710" y="1977390"/>
              <a:ext cx="6823710" cy="1394460"/>
            </a:xfrm>
            <a:prstGeom prst="rect">
              <a:avLst/>
            </a:prstGeom>
            <a:solidFill>
              <a:schemeClr val="bg1"/>
            </a:solidFill>
            <a:ln w="38100" algn="ctr">
              <a:solidFill>
                <a:schemeClr val="tx1"/>
              </a:solidFill>
              <a:round/>
              <a:headEnd/>
              <a:tailEnd/>
            </a:ln>
          </p:spPr>
          <p:txBody>
            <a:bodyPr wrap="none"/>
            <a:lstStyle/>
            <a:p>
              <a:endParaRPr lang="es-ES_tradnl"/>
            </a:p>
          </p:txBody>
        </p:sp>
        <p:sp>
          <p:nvSpPr>
            <p:cNvPr id="187397" name="4 CuadroTexto"/>
            <p:cNvSpPr txBox="1">
              <a:spLocks noChangeArrowheads="1"/>
            </p:cNvSpPr>
            <p:nvPr/>
          </p:nvSpPr>
          <p:spPr bwMode="auto">
            <a:xfrm>
              <a:off x="1257300" y="2000250"/>
              <a:ext cx="7292340" cy="1938992"/>
            </a:xfrm>
            <a:prstGeom prst="rect">
              <a:avLst/>
            </a:prstGeom>
            <a:noFill/>
            <a:ln w="9525">
              <a:noFill/>
              <a:miter lim="800000"/>
              <a:headEnd/>
              <a:tailEnd/>
            </a:ln>
          </p:spPr>
          <p:txBody>
            <a:bodyPr>
              <a:spAutoFit/>
            </a:bodyPr>
            <a:lstStyle/>
            <a:p>
              <a:r>
                <a:rPr lang="es-ES_tradnl" sz="6000" b="1">
                  <a:solidFill>
                    <a:srgbClr val="FF0000"/>
                  </a:solidFill>
                </a:rPr>
                <a:t>E</a:t>
              </a:r>
              <a:r>
                <a:rPr lang="es-ES_tradnl" sz="6000" b="1" baseline="-25000">
                  <a:solidFill>
                    <a:srgbClr val="FF0000"/>
                  </a:solidFill>
                </a:rPr>
                <a:t>experimental</a:t>
              </a:r>
              <a:r>
                <a:rPr lang="es-ES_tradnl" sz="6000" b="1">
                  <a:solidFill>
                    <a:srgbClr val="FF0000"/>
                  </a:solidFill>
                </a:rPr>
                <a:t> ≈ E</a:t>
              </a:r>
              <a:r>
                <a:rPr lang="es-ES_tradnl" sz="6000" b="1" baseline="-25000">
                  <a:solidFill>
                    <a:srgbClr val="FF0000"/>
                  </a:solidFill>
                </a:rPr>
                <a:t>teórico</a:t>
              </a:r>
            </a:p>
            <a:p>
              <a:endParaRPr lang="es-ES_tradnl" sz="6000" b="1">
                <a:solidFill>
                  <a:srgbClr val="FF0000"/>
                </a:solidFill>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12642" name="Picture 1026" descr="5"/>
          <p:cNvPicPr>
            <a:picLocks noChangeAspect="1" noChangeArrowheads="1"/>
          </p:cNvPicPr>
          <p:nvPr/>
        </p:nvPicPr>
        <p:blipFill>
          <a:blip r:embed="rId2" cstate="print"/>
          <a:srcRect/>
          <a:stretch>
            <a:fillRect/>
          </a:stretch>
        </p:blipFill>
        <p:spPr bwMode="auto">
          <a:xfrm>
            <a:off x="2330450" y="0"/>
            <a:ext cx="4479925" cy="6858000"/>
          </a:xfrm>
          <a:prstGeom prst="rect">
            <a:avLst/>
          </a:prstGeom>
          <a:noFill/>
          <a:ln w="28575">
            <a:solidFill>
              <a:schemeClr val="tx1"/>
            </a:solidFill>
            <a:miter lim="800000"/>
            <a:headEnd/>
            <a:tailEnd/>
          </a:ln>
        </p:spPr>
      </p:pic>
      <p:grpSp>
        <p:nvGrpSpPr>
          <p:cNvPr id="2" name="94 Grupo"/>
          <p:cNvGrpSpPr>
            <a:grpSpLocks/>
          </p:cNvGrpSpPr>
          <p:nvPr/>
        </p:nvGrpSpPr>
        <p:grpSpPr bwMode="auto">
          <a:xfrm>
            <a:off x="4067175" y="0"/>
            <a:ext cx="3081338" cy="3094038"/>
            <a:chOff x="4067879" y="388620"/>
            <a:chExt cx="3080084" cy="3093781"/>
          </a:xfrm>
        </p:grpSpPr>
        <p:grpSp>
          <p:nvGrpSpPr>
            <p:cNvPr id="112644" name="189 Grupo"/>
            <p:cNvGrpSpPr>
              <a:grpSpLocks/>
            </p:cNvGrpSpPr>
            <p:nvPr/>
          </p:nvGrpSpPr>
          <p:grpSpPr bwMode="auto">
            <a:xfrm>
              <a:off x="4067879" y="388620"/>
              <a:ext cx="3080084" cy="3093781"/>
              <a:chOff x="5462339" y="1143000"/>
              <a:chExt cx="3080084" cy="3093781"/>
            </a:xfrm>
          </p:grpSpPr>
          <p:sp>
            <p:nvSpPr>
              <p:cNvPr id="112648" name="48 Elipse"/>
              <p:cNvSpPr>
                <a:spLocks noChangeArrowheads="1"/>
              </p:cNvSpPr>
              <p:nvPr/>
            </p:nvSpPr>
            <p:spPr bwMode="auto">
              <a:xfrm rot="10800000">
                <a:off x="5462339" y="1143000"/>
                <a:ext cx="3080084" cy="3080084"/>
              </a:xfrm>
              <a:prstGeom prst="ellipse">
                <a:avLst/>
              </a:prstGeom>
              <a:solidFill>
                <a:schemeClr val="bg1"/>
              </a:solidFill>
              <a:ln w="9525" algn="ctr">
                <a:solidFill>
                  <a:schemeClr val="tx1"/>
                </a:solidFill>
                <a:round/>
                <a:headEnd/>
                <a:tailEnd/>
              </a:ln>
            </p:spPr>
            <p:txBody>
              <a:bodyPr wrap="none"/>
              <a:lstStyle/>
              <a:p>
                <a:endParaRPr lang="es-ES_tradnl"/>
              </a:p>
            </p:txBody>
          </p:sp>
          <p:sp>
            <p:nvSpPr>
              <p:cNvPr id="112649" name="Rectangle 42"/>
              <p:cNvSpPr>
                <a:spLocks noChangeArrowheads="1"/>
              </p:cNvSpPr>
              <p:nvPr/>
            </p:nvSpPr>
            <p:spPr bwMode="auto">
              <a:xfrm>
                <a:off x="6711955" y="1988649"/>
                <a:ext cx="626961" cy="2138183"/>
              </a:xfrm>
              <a:prstGeom prst="rect">
                <a:avLst/>
              </a:prstGeom>
              <a:solidFill>
                <a:srgbClr val="C00000"/>
              </a:solidFill>
              <a:ln w="19050">
                <a:solidFill>
                  <a:schemeClr val="tx1"/>
                </a:solidFill>
                <a:miter lim="800000"/>
                <a:headEnd/>
                <a:tailEnd/>
              </a:ln>
            </p:spPr>
            <p:txBody>
              <a:bodyPr wrap="none" anchor="ctr"/>
              <a:lstStyle/>
              <a:p>
                <a:endParaRPr lang="es-ES_tradnl" sz="1800"/>
              </a:p>
            </p:txBody>
          </p:sp>
          <p:sp>
            <p:nvSpPr>
              <p:cNvPr id="112650" name="Rectangle 4"/>
              <p:cNvSpPr>
                <a:spLocks noChangeArrowheads="1"/>
              </p:cNvSpPr>
              <p:nvPr/>
            </p:nvSpPr>
            <p:spPr bwMode="auto">
              <a:xfrm>
                <a:off x="6715381" y="3542580"/>
                <a:ext cx="616683" cy="656442"/>
              </a:xfrm>
              <a:prstGeom prst="rect">
                <a:avLst/>
              </a:prstGeom>
              <a:solidFill>
                <a:srgbClr val="C00000"/>
              </a:solidFill>
              <a:ln w="9525">
                <a:solidFill>
                  <a:schemeClr val="tx1"/>
                </a:solidFill>
                <a:miter lim="800000"/>
                <a:headEnd/>
                <a:tailEnd/>
              </a:ln>
            </p:spPr>
            <p:txBody>
              <a:bodyPr wrap="none" anchor="ctr"/>
              <a:lstStyle/>
              <a:p>
                <a:endParaRPr lang="es-ES_tradnl" sz="1800"/>
              </a:p>
            </p:txBody>
          </p:sp>
          <p:sp>
            <p:nvSpPr>
              <p:cNvPr id="112651" name="Rectangle 5"/>
              <p:cNvSpPr>
                <a:spLocks noChangeArrowheads="1"/>
              </p:cNvSpPr>
              <p:nvPr/>
            </p:nvSpPr>
            <p:spPr bwMode="auto">
              <a:xfrm>
                <a:off x="6715381" y="2731833"/>
                <a:ext cx="620109" cy="800612"/>
              </a:xfrm>
              <a:prstGeom prst="rect">
                <a:avLst/>
              </a:prstGeom>
              <a:solidFill>
                <a:schemeClr val="bg1"/>
              </a:solidFill>
              <a:ln w="9525">
                <a:solidFill>
                  <a:schemeClr val="tx1"/>
                </a:solidFill>
                <a:miter lim="800000"/>
                <a:headEnd/>
                <a:tailEnd/>
              </a:ln>
            </p:spPr>
            <p:txBody>
              <a:bodyPr wrap="none" anchor="ctr"/>
              <a:lstStyle/>
              <a:p>
                <a:endParaRPr lang="es-ES_tradnl" sz="1800"/>
              </a:p>
            </p:txBody>
          </p:sp>
          <p:grpSp>
            <p:nvGrpSpPr>
              <p:cNvPr id="112652" name="Group 6"/>
              <p:cNvGrpSpPr>
                <a:grpSpLocks/>
              </p:cNvGrpSpPr>
              <p:nvPr/>
            </p:nvGrpSpPr>
            <p:grpSpPr bwMode="auto">
              <a:xfrm>
                <a:off x="6811310" y="2823042"/>
                <a:ext cx="426539" cy="594547"/>
                <a:chOff x="2562" y="1298"/>
                <a:chExt cx="263" cy="363"/>
              </a:xfrm>
            </p:grpSpPr>
            <p:sp>
              <p:nvSpPr>
                <p:cNvPr id="112681"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12682"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12683"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12684"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12685"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12686"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12687"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12688"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12689" name="Line 10"/>
                <p:cNvSpPr>
                  <a:spLocks noChangeShapeType="1"/>
                </p:cNvSpPr>
                <p:nvPr/>
              </p:nvSpPr>
              <p:spPr bwMode="auto">
                <a:xfrm>
                  <a:off x="2562" y="1477"/>
                  <a:ext cx="263" cy="0"/>
                </a:xfrm>
                <a:prstGeom prst="line">
                  <a:avLst/>
                </a:prstGeom>
                <a:noFill/>
                <a:ln w="9525">
                  <a:solidFill>
                    <a:schemeClr val="tx1"/>
                  </a:solidFill>
                  <a:round/>
                  <a:headEnd/>
                  <a:tailEnd/>
                </a:ln>
              </p:spPr>
              <p:txBody>
                <a:bodyPr/>
                <a:lstStyle/>
                <a:p>
                  <a:endParaRPr lang="es-ES_tradnl"/>
                </a:p>
              </p:txBody>
            </p:sp>
          </p:grpSp>
          <p:grpSp>
            <p:nvGrpSpPr>
              <p:cNvPr id="112653" name="Group 16"/>
              <p:cNvGrpSpPr>
                <a:grpSpLocks/>
              </p:cNvGrpSpPr>
              <p:nvPr/>
            </p:nvGrpSpPr>
            <p:grpSpPr bwMode="auto">
              <a:xfrm>
                <a:off x="6811310" y="3643922"/>
                <a:ext cx="436817" cy="592859"/>
                <a:chOff x="2562" y="1298"/>
                <a:chExt cx="269" cy="363"/>
              </a:xfrm>
            </p:grpSpPr>
            <p:sp>
              <p:nvSpPr>
                <p:cNvPr id="112672"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12673"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12674"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12675"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12676"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12677"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12678"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12679"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sp>
              <p:nvSpPr>
                <p:cNvPr id="112680" name="Line 20"/>
                <p:cNvSpPr>
                  <a:spLocks noChangeShapeType="1"/>
                </p:cNvSpPr>
                <p:nvPr/>
              </p:nvSpPr>
              <p:spPr bwMode="auto">
                <a:xfrm>
                  <a:off x="2562" y="1477"/>
                  <a:ext cx="269" cy="0"/>
                </a:xfrm>
                <a:prstGeom prst="line">
                  <a:avLst/>
                </a:prstGeom>
                <a:noFill/>
                <a:ln w="9525">
                  <a:solidFill>
                    <a:schemeClr val="tx1"/>
                  </a:solidFill>
                  <a:round/>
                  <a:headEnd/>
                  <a:tailEnd/>
                </a:ln>
              </p:spPr>
              <p:txBody>
                <a:bodyPr/>
                <a:lstStyle/>
                <a:p>
                  <a:endParaRPr lang="es-ES_tradnl"/>
                </a:p>
              </p:txBody>
            </p:sp>
          </p:grpSp>
          <p:sp>
            <p:nvSpPr>
              <p:cNvPr id="112654" name="Line 26"/>
              <p:cNvSpPr>
                <a:spLocks noChangeShapeType="1"/>
              </p:cNvSpPr>
              <p:nvPr/>
            </p:nvSpPr>
            <p:spPr bwMode="auto">
              <a:xfrm>
                <a:off x="6718807" y="2731833"/>
                <a:ext cx="613257" cy="0"/>
              </a:xfrm>
              <a:prstGeom prst="line">
                <a:avLst/>
              </a:prstGeom>
              <a:noFill/>
              <a:ln w="28575">
                <a:solidFill>
                  <a:schemeClr val="tx1"/>
                </a:solidFill>
                <a:round/>
                <a:headEnd/>
                <a:tailEnd/>
              </a:ln>
            </p:spPr>
            <p:txBody>
              <a:bodyPr/>
              <a:lstStyle/>
              <a:p>
                <a:endParaRPr lang="es-ES_tradnl"/>
              </a:p>
            </p:txBody>
          </p:sp>
          <p:sp>
            <p:nvSpPr>
              <p:cNvPr id="112655" name="Line 27"/>
              <p:cNvSpPr>
                <a:spLocks noChangeShapeType="1"/>
              </p:cNvSpPr>
              <p:nvPr/>
            </p:nvSpPr>
            <p:spPr bwMode="auto">
              <a:xfrm>
                <a:off x="6718807" y="3532445"/>
                <a:ext cx="613257" cy="0"/>
              </a:xfrm>
              <a:prstGeom prst="line">
                <a:avLst/>
              </a:prstGeom>
              <a:noFill/>
              <a:ln w="28575">
                <a:solidFill>
                  <a:schemeClr val="tx1"/>
                </a:solidFill>
                <a:round/>
                <a:headEnd/>
                <a:tailEnd/>
              </a:ln>
            </p:spPr>
            <p:txBody>
              <a:bodyPr/>
              <a:lstStyle/>
              <a:p>
                <a:endParaRPr lang="es-ES_tradnl"/>
              </a:p>
            </p:txBody>
          </p:sp>
          <p:sp>
            <p:nvSpPr>
              <p:cNvPr id="112656" name="Line 28"/>
              <p:cNvSpPr>
                <a:spLocks noChangeShapeType="1"/>
              </p:cNvSpPr>
              <p:nvPr/>
            </p:nvSpPr>
            <p:spPr bwMode="auto">
              <a:xfrm>
                <a:off x="6718807" y="1981892"/>
                <a:ext cx="613257" cy="0"/>
              </a:xfrm>
              <a:prstGeom prst="line">
                <a:avLst/>
              </a:prstGeom>
              <a:noFill/>
              <a:ln w="28575">
                <a:solidFill>
                  <a:schemeClr val="tx1"/>
                </a:solidFill>
                <a:round/>
                <a:headEnd/>
                <a:tailEnd/>
              </a:ln>
            </p:spPr>
            <p:txBody>
              <a:bodyPr/>
              <a:lstStyle/>
              <a:p>
                <a:endParaRPr lang="es-ES_tradnl"/>
              </a:p>
            </p:txBody>
          </p:sp>
          <p:sp>
            <p:nvSpPr>
              <p:cNvPr id="112657" name="Rectangle 31"/>
              <p:cNvSpPr>
                <a:spLocks noChangeArrowheads="1"/>
              </p:cNvSpPr>
              <p:nvPr/>
            </p:nvSpPr>
            <p:spPr bwMode="auto">
              <a:xfrm>
                <a:off x="6718807" y="1954868"/>
                <a:ext cx="614970" cy="766831"/>
              </a:xfrm>
              <a:prstGeom prst="rect">
                <a:avLst/>
              </a:prstGeom>
              <a:solidFill>
                <a:srgbClr val="C00000"/>
              </a:solidFill>
              <a:ln w="9525">
                <a:solidFill>
                  <a:schemeClr val="tx1"/>
                </a:solidFill>
                <a:miter lim="800000"/>
                <a:headEnd/>
                <a:tailEnd/>
              </a:ln>
            </p:spPr>
            <p:txBody>
              <a:bodyPr wrap="none" anchor="ctr"/>
              <a:lstStyle/>
              <a:p>
                <a:endParaRPr lang="es-ES_tradnl" sz="1800"/>
              </a:p>
            </p:txBody>
          </p:sp>
          <p:grpSp>
            <p:nvGrpSpPr>
              <p:cNvPr id="112658" name="Group 32"/>
              <p:cNvGrpSpPr>
                <a:grpSpLocks/>
              </p:cNvGrpSpPr>
              <p:nvPr/>
            </p:nvGrpSpPr>
            <p:grpSpPr bwMode="auto">
              <a:xfrm>
                <a:off x="6823301" y="2061279"/>
                <a:ext cx="443668" cy="592858"/>
                <a:chOff x="2562" y="1298"/>
                <a:chExt cx="273" cy="363"/>
              </a:xfrm>
            </p:grpSpPr>
            <p:sp>
              <p:nvSpPr>
                <p:cNvPr id="112663"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12664"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12665"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12666"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12667" name="Line 37"/>
                <p:cNvSpPr>
                  <a:spLocks noChangeShapeType="1"/>
                </p:cNvSpPr>
                <p:nvPr/>
              </p:nvSpPr>
              <p:spPr bwMode="auto">
                <a:xfrm>
                  <a:off x="2562" y="1480"/>
                  <a:ext cx="273" cy="0"/>
                </a:xfrm>
                <a:prstGeom prst="line">
                  <a:avLst/>
                </a:prstGeom>
                <a:noFill/>
                <a:ln w="12700">
                  <a:solidFill>
                    <a:schemeClr val="tx1"/>
                  </a:solidFill>
                  <a:round/>
                  <a:headEnd/>
                  <a:tailEnd/>
                </a:ln>
              </p:spPr>
              <p:txBody>
                <a:bodyPr/>
                <a:lstStyle/>
                <a:p>
                  <a:endParaRPr lang="es-ES_tradnl"/>
                </a:p>
              </p:txBody>
            </p:sp>
            <p:sp>
              <p:nvSpPr>
                <p:cNvPr id="112668"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12669"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12670"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12671"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12659" name="Rectangle 43"/>
              <p:cNvSpPr>
                <a:spLocks noChangeArrowheads="1"/>
              </p:cNvSpPr>
              <p:nvPr/>
            </p:nvSpPr>
            <p:spPr bwMode="auto">
              <a:xfrm>
                <a:off x="6663991" y="1263316"/>
                <a:ext cx="722889" cy="794083"/>
              </a:xfrm>
              <a:prstGeom prst="rect">
                <a:avLst/>
              </a:prstGeom>
              <a:solidFill>
                <a:srgbClr val="969696"/>
              </a:solidFill>
              <a:ln w="9525">
                <a:solidFill>
                  <a:schemeClr val="tx1"/>
                </a:solidFill>
                <a:miter lim="800000"/>
                <a:headEnd/>
                <a:tailEnd/>
              </a:ln>
            </p:spPr>
            <p:txBody>
              <a:bodyPr wrap="none" anchor="ctr"/>
              <a:lstStyle/>
              <a:p>
                <a:endParaRPr lang="es-ES_tradnl" sz="1800"/>
              </a:p>
            </p:txBody>
          </p:sp>
          <p:sp>
            <p:nvSpPr>
              <p:cNvPr id="112660" name="Text Box 32"/>
              <p:cNvSpPr txBox="1">
                <a:spLocks noChangeArrowheads="1"/>
              </p:cNvSpPr>
              <p:nvPr/>
            </p:nvSpPr>
            <p:spPr bwMode="auto">
              <a:xfrm>
                <a:off x="7342342" y="2510567"/>
                <a:ext cx="883912" cy="369332"/>
              </a:xfrm>
              <a:prstGeom prst="rect">
                <a:avLst/>
              </a:prstGeom>
              <a:noFill/>
              <a:ln w="9525">
                <a:noFill/>
                <a:miter lim="800000"/>
                <a:headEnd/>
                <a:tailEnd/>
              </a:ln>
            </p:spPr>
            <p:txBody>
              <a:bodyPr>
                <a:spAutoFit/>
              </a:bodyPr>
              <a:lstStyle/>
              <a:p>
                <a:pPr>
                  <a:spcBef>
                    <a:spcPct val="50000"/>
                  </a:spcBef>
                </a:pPr>
                <a:r>
                  <a:rPr lang="es-ES" sz="1800">
                    <a:latin typeface="Arial" charset="0"/>
                  </a:rPr>
                  <a:t>50</a:t>
                </a:r>
              </a:p>
            </p:txBody>
          </p:sp>
          <p:sp>
            <p:nvSpPr>
              <p:cNvPr id="112661" name="Text Box 32"/>
              <p:cNvSpPr txBox="1">
                <a:spLocks noChangeArrowheads="1"/>
              </p:cNvSpPr>
              <p:nvPr/>
            </p:nvSpPr>
            <p:spPr bwMode="auto">
              <a:xfrm>
                <a:off x="7342342" y="3352777"/>
                <a:ext cx="883912" cy="369332"/>
              </a:xfrm>
              <a:prstGeom prst="rect">
                <a:avLst/>
              </a:prstGeom>
              <a:noFill/>
              <a:ln w="9525">
                <a:noFill/>
                <a:miter lim="800000"/>
                <a:headEnd/>
                <a:tailEnd/>
              </a:ln>
            </p:spPr>
            <p:txBody>
              <a:bodyPr>
                <a:spAutoFit/>
              </a:bodyPr>
              <a:lstStyle/>
              <a:p>
                <a:pPr>
                  <a:spcBef>
                    <a:spcPct val="50000"/>
                  </a:spcBef>
                </a:pPr>
                <a:r>
                  <a:rPr lang="es-ES" sz="1800">
                    <a:latin typeface="Arial" charset="0"/>
                  </a:rPr>
                  <a:t>40</a:t>
                </a:r>
              </a:p>
            </p:txBody>
          </p:sp>
          <p:sp>
            <p:nvSpPr>
              <p:cNvPr id="64" name="63 Elipse"/>
              <p:cNvSpPr/>
              <p:nvPr/>
            </p:nvSpPr>
            <p:spPr>
              <a:xfrm rot="10800000">
                <a:off x="5532161" y="1212844"/>
                <a:ext cx="2962657" cy="2962029"/>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12645" name="44 Grupo"/>
            <p:cNvGrpSpPr>
              <a:grpSpLocks/>
            </p:cNvGrpSpPr>
            <p:nvPr/>
          </p:nvGrpSpPr>
          <p:grpSpPr bwMode="auto">
            <a:xfrm>
              <a:off x="4432802" y="1139007"/>
              <a:ext cx="812800" cy="307975"/>
              <a:chOff x="6903720" y="1206204"/>
              <a:chExt cx="720090" cy="286283"/>
            </a:xfrm>
          </p:grpSpPr>
          <p:sp>
            <p:nvSpPr>
              <p:cNvPr id="112646" name="49 CuadroTexto"/>
              <p:cNvSpPr txBox="1">
                <a:spLocks noChangeArrowheads="1"/>
              </p:cNvSpPr>
              <p:nvPr/>
            </p:nvSpPr>
            <p:spPr bwMode="auto">
              <a:xfrm>
                <a:off x="6903720" y="1206204"/>
                <a:ext cx="457200" cy="286283"/>
              </a:xfrm>
              <a:prstGeom prst="rect">
                <a:avLst/>
              </a:prstGeom>
              <a:noFill/>
              <a:ln w="9525">
                <a:noFill/>
                <a:miter lim="800000"/>
                <a:headEnd/>
                <a:tailEnd/>
              </a:ln>
            </p:spPr>
            <p:txBody>
              <a:bodyPr>
                <a:spAutoFit/>
              </a:bodyPr>
              <a:lstStyle/>
              <a:p>
                <a:r>
                  <a:rPr lang="es-ES_tradnl" sz="1400"/>
                  <a:t>   59</a:t>
                </a:r>
              </a:p>
            </p:txBody>
          </p:sp>
          <p:cxnSp>
            <p:nvCxnSpPr>
              <p:cNvPr id="112647" name="50 Conector recto de flecha"/>
              <p:cNvCxnSpPr>
                <a:cxnSpLocks noChangeShapeType="1"/>
              </p:cNvCxnSpPr>
              <p:nvPr/>
            </p:nvCxnSpPr>
            <p:spPr bwMode="auto">
              <a:xfrm>
                <a:off x="7280910" y="1354794"/>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29" name="28 Rectángulo"/>
          <p:cNvSpPr>
            <a:spLocks noChangeArrowheads="1"/>
          </p:cNvSpPr>
          <p:nvPr/>
        </p:nvSpPr>
        <p:spPr bwMode="auto">
          <a:xfrm>
            <a:off x="2393950" y="4619625"/>
            <a:ext cx="4464050" cy="1757363"/>
          </a:xfrm>
          <a:prstGeom prst="rect">
            <a:avLst/>
          </a:prstGeom>
          <a:solidFill>
            <a:schemeClr val="bg1"/>
          </a:solidFill>
          <a:ln w="9525" algn="ctr">
            <a:solidFill>
              <a:schemeClr val="tx1"/>
            </a:solidFill>
            <a:round/>
            <a:headEnd/>
            <a:tailEnd/>
          </a:ln>
        </p:spPr>
        <p:txBody>
          <a:bodyPr wrap="none"/>
          <a:lstStyle/>
          <a:p>
            <a:endParaRPr lang="es-ES_tradnl"/>
          </a:p>
        </p:txBody>
      </p:sp>
      <p:sp>
        <p:nvSpPr>
          <p:cNvPr id="307202" name="Rectangle 2"/>
          <p:cNvSpPr>
            <a:spLocks noChangeArrowheads="1"/>
          </p:cNvSpPr>
          <p:nvPr/>
        </p:nvSpPr>
        <p:spPr bwMode="auto">
          <a:xfrm>
            <a:off x="3068638" y="2670175"/>
            <a:ext cx="2741612" cy="1022350"/>
          </a:xfrm>
          <a:prstGeom prst="rect">
            <a:avLst/>
          </a:prstGeom>
          <a:solidFill>
            <a:srgbClr val="CCFFFF"/>
          </a:solidFill>
          <a:ln w="9525">
            <a:solidFill>
              <a:schemeClr val="tx1"/>
            </a:solidFill>
            <a:miter lim="800000"/>
            <a:headEnd/>
            <a:tailEnd/>
          </a:ln>
        </p:spPr>
        <p:txBody>
          <a:bodyPr wrap="none" anchor="ctr"/>
          <a:lstStyle/>
          <a:p>
            <a:endParaRPr lang="es-ES_tradnl"/>
          </a:p>
        </p:txBody>
      </p:sp>
      <p:sp>
        <p:nvSpPr>
          <p:cNvPr id="307203" name="Oval 3"/>
          <p:cNvSpPr>
            <a:spLocks noChangeArrowheads="1"/>
          </p:cNvSpPr>
          <p:nvPr/>
        </p:nvSpPr>
        <p:spPr bwMode="auto">
          <a:xfrm>
            <a:off x="4416425" y="2505075"/>
            <a:ext cx="1560513" cy="1149350"/>
          </a:xfrm>
          <a:prstGeom prst="ellipse">
            <a:avLst/>
          </a:prstGeom>
          <a:solidFill>
            <a:schemeClr val="bg1"/>
          </a:solidFill>
          <a:ln w="9525">
            <a:solidFill>
              <a:schemeClr val="tx1"/>
            </a:solidFill>
            <a:round/>
            <a:headEnd/>
            <a:tailEnd/>
          </a:ln>
        </p:spPr>
        <p:txBody>
          <a:bodyPr wrap="none" anchor="ctr"/>
          <a:lstStyle/>
          <a:p>
            <a:endParaRPr lang="es-ES_tradnl"/>
          </a:p>
        </p:txBody>
      </p:sp>
      <p:sp>
        <p:nvSpPr>
          <p:cNvPr id="307204" name="Rectangle 4"/>
          <p:cNvSpPr>
            <a:spLocks noChangeArrowheads="1"/>
          </p:cNvSpPr>
          <p:nvPr/>
        </p:nvSpPr>
        <p:spPr bwMode="auto">
          <a:xfrm>
            <a:off x="3125788" y="2568575"/>
            <a:ext cx="2906712" cy="1006475"/>
          </a:xfrm>
          <a:prstGeom prst="rect">
            <a:avLst/>
          </a:prstGeom>
          <a:noFill/>
          <a:ln w="9525">
            <a:noFill/>
            <a:miter lim="800000"/>
            <a:headEnd/>
            <a:tailEnd/>
          </a:ln>
        </p:spPr>
        <p:txBody>
          <a:bodyPr>
            <a:spAutoFit/>
          </a:bodyPr>
          <a:lstStyle/>
          <a:p>
            <a:r>
              <a:rPr lang="es-ES" sz="6000" b="1">
                <a:solidFill>
                  <a:srgbClr val="FF3300"/>
                </a:solidFill>
              </a:rPr>
              <a:t>E = P</a:t>
            </a:r>
            <a:r>
              <a:rPr lang="es-ES" sz="6000" b="1" baseline="-25000">
                <a:solidFill>
                  <a:srgbClr val="FF3300"/>
                </a:solidFill>
              </a:rPr>
              <a:t>LD</a:t>
            </a:r>
          </a:p>
        </p:txBody>
      </p:sp>
      <p:sp>
        <p:nvSpPr>
          <p:cNvPr id="307205" name="Oval 5"/>
          <p:cNvSpPr>
            <a:spLocks noChangeArrowheads="1"/>
          </p:cNvSpPr>
          <p:nvPr/>
        </p:nvSpPr>
        <p:spPr bwMode="auto">
          <a:xfrm>
            <a:off x="6927850" y="1343025"/>
            <a:ext cx="1771650" cy="1157288"/>
          </a:xfrm>
          <a:prstGeom prst="ellipse">
            <a:avLst/>
          </a:prstGeom>
          <a:solidFill>
            <a:schemeClr val="bg1"/>
          </a:solidFill>
          <a:ln w="9525">
            <a:solidFill>
              <a:schemeClr val="tx1"/>
            </a:solidFill>
            <a:round/>
            <a:headEnd/>
            <a:tailEnd/>
          </a:ln>
        </p:spPr>
        <p:txBody>
          <a:bodyPr wrap="none" anchor="ctr"/>
          <a:lstStyle/>
          <a:p>
            <a:endParaRPr lang="es-ES_tradnl"/>
          </a:p>
        </p:txBody>
      </p:sp>
      <p:sp>
        <p:nvSpPr>
          <p:cNvPr id="188423" name="Rectangle 6"/>
          <p:cNvSpPr>
            <a:spLocks noGrp="1" noChangeArrowheads="1"/>
          </p:cNvSpPr>
          <p:nvPr>
            <p:ph type="title"/>
          </p:nvPr>
        </p:nvSpPr>
        <p:spPr>
          <a:xfrm>
            <a:off x="0" y="0"/>
            <a:ext cx="9144000" cy="661988"/>
          </a:xfrm>
          <a:solidFill>
            <a:srgbClr val="000099"/>
          </a:solidFill>
        </p:spPr>
        <p:txBody>
          <a:bodyPr/>
          <a:lstStyle/>
          <a:p>
            <a:pPr eaLnBrk="1" hangingPunct="1"/>
            <a:r>
              <a:rPr lang="es-ES" sz="2800" b="1" smtClean="0">
                <a:solidFill>
                  <a:schemeClr val="bg1"/>
                </a:solidFill>
              </a:rPr>
              <a:t>ENUNCIADO DEL PRINCIPIO DE ARQUÍMEDES</a:t>
            </a:r>
          </a:p>
        </p:txBody>
      </p:sp>
      <p:sp>
        <p:nvSpPr>
          <p:cNvPr id="307208" name="Oval 8"/>
          <p:cNvSpPr>
            <a:spLocks noChangeArrowheads="1"/>
          </p:cNvSpPr>
          <p:nvPr/>
        </p:nvSpPr>
        <p:spPr bwMode="auto">
          <a:xfrm>
            <a:off x="2614613" y="1366838"/>
            <a:ext cx="800100" cy="1157287"/>
          </a:xfrm>
          <a:prstGeom prst="ellipse">
            <a:avLst/>
          </a:prstGeom>
          <a:solidFill>
            <a:schemeClr val="bg1"/>
          </a:solidFill>
          <a:ln w="9525">
            <a:solidFill>
              <a:schemeClr val="tx1"/>
            </a:solidFill>
            <a:round/>
            <a:headEnd/>
            <a:tailEnd/>
          </a:ln>
        </p:spPr>
        <p:txBody>
          <a:bodyPr wrap="none" anchor="ctr"/>
          <a:lstStyle/>
          <a:p>
            <a:endParaRPr lang="es-ES_tradnl"/>
          </a:p>
        </p:txBody>
      </p:sp>
      <p:sp>
        <p:nvSpPr>
          <p:cNvPr id="307209" name="Rectangle 9"/>
          <p:cNvSpPr>
            <a:spLocks noChangeArrowheads="1"/>
          </p:cNvSpPr>
          <p:nvPr/>
        </p:nvSpPr>
        <p:spPr bwMode="auto">
          <a:xfrm>
            <a:off x="304800" y="1463675"/>
            <a:ext cx="3259138" cy="936625"/>
          </a:xfrm>
          <a:prstGeom prst="rect">
            <a:avLst/>
          </a:prstGeom>
          <a:noFill/>
          <a:ln w="9525">
            <a:noFill/>
            <a:miter lim="800000"/>
            <a:headEnd/>
            <a:tailEnd/>
          </a:ln>
        </p:spPr>
        <p:txBody>
          <a:bodyPr/>
          <a:lstStyle/>
          <a:p>
            <a:pPr marL="342900" indent="-342900">
              <a:spcBef>
                <a:spcPct val="20000"/>
              </a:spcBef>
            </a:pPr>
            <a:r>
              <a:rPr lang="es-ES" sz="4800" b="1">
                <a:solidFill>
                  <a:srgbClr val="FF3300"/>
                </a:solidFill>
              </a:rPr>
              <a:t>E = g.d</a:t>
            </a:r>
            <a:r>
              <a:rPr lang="es-ES" sz="4800" b="1" baseline="-25000">
                <a:solidFill>
                  <a:srgbClr val="FF3300"/>
                </a:solidFill>
              </a:rPr>
              <a:t>L</a:t>
            </a:r>
            <a:r>
              <a:rPr lang="es-ES" sz="4800" b="1">
                <a:solidFill>
                  <a:srgbClr val="FF3300"/>
                </a:solidFill>
              </a:rPr>
              <a:t>.V</a:t>
            </a:r>
            <a:r>
              <a:rPr lang="es-ES" sz="4800" b="1" baseline="-25000">
                <a:solidFill>
                  <a:srgbClr val="FF3300"/>
                </a:solidFill>
              </a:rPr>
              <a:t>S</a:t>
            </a:r>
            <a:endParaRPr lang="es-ES" sz="7200" b="1" baseline="-25000">
              <a:solidFill>
                <a:schemeClr val="accent2"/>
              </a:solidFill>
            </a:endParaRPr>
          </a:p>
        </p:txBody>
      </p:sp>
      <p:sp>
        <p:nvSpPr>
          <p:cNvPr id="307210" name="Oval 10"/>
          <p:cNvSpPr>
            <a:spLocks noChangeArrowheads="1"/>
          </p:cNvSpPr>
          <p:nvPr/>
        </p:nvSpPr>
        <p:spPr bwMode="auto">
          <a:xfrm>
            <a:off x="7478713" y="1343025"/>
            <a:ext cx="1176337" cy="1157288"/>
          </a:xfrm>
          <a:prstGeom prst="ellipse">
            <a:avLst/>
          </a:prstGeom>
          <a:solidFill>
            <a:schemeClr val="bg1"/>
          </a:solidFill>
          <a:ln w="9525">
            <a:solidFill>
              <a:schemeClr val="tx1"/>
            </a:solidFill>
            <a:round/>
            <a:headEnd/>
            <a:tailEnd/>
          </a:ln>
        </p:spPr>
        <p:txBody>
          <a:bodyPr wrap="none" anchor="ctr"/>
          <a:lstStyle/>
          <a:p>
            <a:endParaRPr lang="es-ES_tradnl"/>
          </a:p>
        </p:txBody>
      </p:sp>
      <p:sp>
        <p:nvSpPr>
          <p:cNvPr id="307211" name="Oval 11"/>
          <p:cNvSpPr>
            <a:spLocks noChangeArrowheads="1"/>
          </p:cNvSpPr>
          <p:nvPr/>
        </p:nvSpPr>
        <p:spPr bwMode="auto">
          <a:xfrm>
            <a:off x="4521200" y="1343025"/>
            <a:ext cx="1976438" cy="1157288"/>
          </a:xfrm>
          <a:prstGeom prst="ellipse">
            <a:avLst/>
          </a:prstGeom>
          <a:solidFill>
            <a:schemeClr val="bg1"/>
          </a:solidFill>
          <a:ln w="9525">
            <a:solidFill>
              <a:schemeClr val="tx1"/>
            </a:solidFill>
            <a:round/>
            <a:headEnd/>
            <a:tailEnd/>
          </a:ln>
        </p:spPr>
        <p:txBody>
          <a:bodyPr wrap="none" anchor="ctr"/>
          <a:lstStyle/>
          <a:p>
            <a:endParaRPr lang="es-ES_tradnl"/>
          </a:p>
        </p:txBody>
      </p:sp>
      <p:sp>
        <p:nvSpPr>
          <p:cNvPr id="307212" name="Oval 12"/>
          <p:cNvSpPr>
            <a:spLocks noChangeArrowheads="1"/>
          </p:cNvSpPr>
          <p:nvPr/>
        </p:nvSpPr>
        <p:spPr bwMode="auto">
          <a:xfrm>
            <a:off x="5264150" y="1246188"/>
            <a:ext cx="1176338" cy="1314450"/>
          </a:xfrm>
          <a:prstGeom prst="ellipse">
            <a:avLst/>
          </a:prstGeom>
          <a:solidFill>
            <a:schemeClr val="bg1"/>
          </a:solidFill>
          <a:ln w="9525">
            <a:solidFill>
              <a:schemeClr val="tx1"/>
            </a:solidFill>
            <a:round/>
            <a:headEnd/>
            <a:tailEnd/>
          </a:ln>
        </p:spPr>
        <p:txBody>
          <a:bodyPr wrap="none" anchor="ctr"/>
          <a:lstStyle/>
          <a:p>
            <a:endParaRPr lang="es-ES_tradnl"/>
          </a:p>
        </p:txBody>
      </p:sp>
      <p:sp>
        <p:nvSpPr>
          <p:cNvPr id="307213" name="Arc 13"/>
          <p:cNvSpPr>
            <a:spLocks/>
          </p:cNvSpPr>
          <p:nvPr/>
        </p:nvSpPr>
        <p:spPr bwMode="auto">
          <a:xfrm rot="-2646568">
            <a:off x="3430588" y="519113"/>
            <a:ext cx="1730375" cy="17303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prstDash val="dash"/>
            <a:round/>
            <a:headEnd/>
            <a:tailEnd type="triangle" w="lg" len="lg"/>
          </a:ln>
        </p:spPr>
        <p:txBody>
          <a:bodyPr wrap="none" anchor="ctr"/>
          <a:lstStyle/>
          <a:p>
            <a:endParaRPr lang="es-ES_tradnl"/>
          </a:p>
        </p:txBody>
      </p:sp>
      <p:sp>
        <p:nvSpPr>
          <p:cNvPr id="307214" name="Arc 14"/>
          <p:cNvSpPr>
            <a:spLocks/>
          </p:cNvSpPr>
          <p:nvPr/>
        </p:nvSpPr>
        <p:spPr bwMode="auto">
          <a:xfrm rot="-2646568">
            <a:off x="6103938" y="889000"/>
            <a:ext cx="1628775" cy="1539875"/>
          </a:xfrm>
          <a:custGeom>
            <a:avLst/>
            <a:gdLst>
              <a:gd name="T0" fmla="*/ 0 w 23905"/>
              <a:gd name="T1" fmla="*/ 2147483647 h 22723"/>
              <a:gd name="T2" fmla="*/ 2147483647 w 23905"/>
              <a:gd name="T3" fmla="*/ 2147483647 h 22723"/>
              <a:gd name="T4" fmla="*/ 2147483647 w 23905"/>
              <a:gd name="T5" fmla="*/ 2147483647 h 22723"/>
              <a:gd name="T6" fmla="*/ 0 60000 65536"/>
              <a:gd name="T7" fmla="*/ 0 60000 65536"/>
              <a:gd name="T8" fmla="*/ 0 60000 65536"/>
              <a:gd name="T9" fmla="*/ 0 w 23905"/>
              <a:gd name="T10" fmla="*/ 0 h 22723"/>
              <a:gd name="T11" fmla="*/ 23905 w 23905"/>
              <a:gd name="T12" fmla="*/ 22723 h 22723"/>
            </a:gdLst>
            <a:ahLst/>
            <a:cxnLst>
              <a:cxn ang="T6">
                <a:pos x="T0" y="T1"/>
              </a:cxn>
              <a:cxn ang="T7">
                <a:pos x="T2" y="T3"/>
              </a:cxn>
              <a:cxn ang="T8">
                <a:pos x="T4" y="T5"/>
              </a:cxn>
            </a:cxnLst>
            <a:rect l="T9" t="T10" r="T11" b="T12"/>
            <a:pathLst>
              <a:path w="23905" h="22723" fill="none" extrusionOk="0">
                <a:moveTo>
                  <a:pt x="0" y="123"/>
                </a:moveTo>
                <a:cubicBezTo>
                  <a:pt x="765" y="41"/>
                  <a:pt x="1535" y="-1"/>
                  <a:pt x="2305" y="0"/>
                </a:cubicBezTo>
                <a:cubicBezTo>
                  <a:pt x="14234" y="0"/>
                  <a:pt x="23905" y="9670"/>
                  <a:pt x="23905" y="21600"/>
                </a:cubicBezTo>
                <a:cubicBezTo>
                  <a:pt x="23905" y="21974"/>
                  <a:pt x="23895" y="22348"/>
                  <a:pt x="23875" y="22722"/>
                </a:cubicBezTo>
              </a:path>
              <a:path w="23905" h="22723" stroke="0" extrusionOk="0">
                <a:moveTo>
                  <a:pt x="0" y="123"/>
                </a:moveTo>
                <a:cubicBezTo>
                  <a:pt x="765" y="41"/>
                  <a:pt x="1535" y="-1"/>
                  <a:pt x="2305" y="0"/>
                </a:cubicBezTo>
                <a:cubicBezTo>
                  <a:pt x="14234" y="0"/>
                  <a:pt x="23905" y="9670"/>
                  <a:pt x="23905" y="21600"/>
                </a:cubicBezTo>
                <a:cubicBezTo>
                  <a:pt x="23905" y="21974"/>
                  <a:pt x="23895" y="22348"/>
                  <a:pt x="23875" y="22722"/>
                </a:cubicBezTo>
                <a:lnTo>
                  <a:pt x="2305" y="21600"/>
                </a:lnTo>
                <a:close/>
              </a:path>
            </a:pathLst>
          </a:custGeom>
          <a:noFill/>
          <a:ln w="9525">
            <a:solidFill>
              <a:schemeClr val="tx1"/>
            </a:solidFill>
            <a:prstDash val="dash"/>
            <a:round/>
            <a:headEnd/>
            <a:tailEnd type="triangle" w="lg" len="lg"/>
          </a:ln>
        </p:spPr>
        <p:txBody>
          <a:bodyPr wrap="none" anchor="ctr"/>
          <a:lstStyle/>
          <a:p>
            <a:endParaRPr lang="es-ES_tradnl"/>
          </a:p>
        </p:txBody>
      </p:sp>
      <p:sp>
        <p:nvSpPr>
          <p:cNvPr id="307215" name="Rectangle 15"/>
          <p:cNvSpPr>
            <a:spLocks noChangeArrowheads="1"/>
          </p:cNvSpPr>
          <p:nvPr/>
        </p:nvSpPr>
        <p:spPr bwMode="auto">
          <a:xfrm>
            <a:off x="3492500" y="1463675"/>
            <a:ext cx="3259138" cy="935038"/>
          </a:xfrm>
          <a:prstGeom prst="rect">
            <a:avLst/>
          </a:prstGeom>
          <a:noFill/>
          <a:ln w="9525">
            <a:noFill/>
            <a:miter lim="800000"/>
            <a:headEnd/>
            <a:tailEnd/>
          </a:ln>
        </p:spPr>
        <p:txBody>
          <a:bodyPr/>
          <a:lstStyle/>
          <a:p>
            <a:pPr marL="342900" indent="-342900">
              <a:spcBef>
                <a:spcPct val="20000"/>
              </a:spcBef>
            </a:pPr>
            <a:r>
              <a:rPr lang="es-ES" sz="4800" b="1">
                <a:solidFill>
                  <a:srgbClr val="FF3300"/>
                </a:solidFill>
              </a:rPr>
              <a:t>= g.d</a:t>
            </a:r>
            <a:r>
              <a:rPr lang="es-ES" sz="4800" b="1" baseline="-25000">
                <a:solidFill>
                  <a:srgbClr val="FF3300"/>
                </a:solidFill>
              </a:rPr>
              <a:t>L</a:t>
            </a:r>
            <a:r>
              <a:rPr lang="es-ES" sz="4800" b="1">
                <a:solidFill>
                  <a:srgbClr val="FF3300"/>
                </a:solidFill>
              </a:rPr>
              <a:t>.V</a:t>
            </a:r>
            <a:r>
              <a:rPr lang="es-ES" sz="4800" b="1" baseline="-25000">
                <a:solidFill>
                  <a:srgbClr val="FF3300"/>
                </a:solidFill>
              </a:rPr>
              <a:t>LD</a:t>
            </a:r>
            <a:endParaRPr lang="es-ES" sz="7200" b="1" baseline="-25000">
              <a:solidFill>
                <a:schemeClr val="accent2"/>
              </a:solidFill>
            </a:endParaRPr>
          </a:p>
        </p:txBody>
      </p:sp>
      <p:sp>
        <p:nvSpPr>
          <p:cNvPr id="307216" name="Rectangle 16"/>
          <p:cNvSpPr>
            <a:spLocks noChangeArrowheads="1"/>
          </p:cNvSpPr>
          <p:nvPr/>
        </p:nvSpPr>
        <p:spPr bwMode="auto">
          <a:xfrm>
            <a:off x="6445250" y="1471613"/>
            <a:ext cx="2538413" cy="935037"/>
          </a:xfrm>
          <a:prstGeom prst="rect">
            <a:avLst/>
          </a:prstGeom>
          <a:noFill/>
          <a:ln w="9525">
            <a:noFill/>
            <a:miter lim="800000"/>
            <a:headEnd/>
            <a:tailEnd/>
          </a:ln>
        </p:spPr>
        <p:txBody>
          <a:bodyPr/>
          <a:lstStyle/>
          <a:p>
            <a:pPr marL="342900" indent="-342900">
              <a:spcBef>
                <a:spcPct val="20000"/>
              </a:spcBef>
            </a:pPr>
            <a:r>
              <a:rPr lang="es-ES" sz="4800" b="1">
                <a:solidFill>
                  <a:srgbClr val="FF3300"/>
                </a:solidFill>
              </a:rPr>
              <a:t>= g.m</a:t>
            </a:r>
            <a:r>
              <a:rPr lang="es-ES" sz="4800" b="1" baseline="-25000">
                <a:solidFill>
                  <a:srgbClr val="FF3300"/>
                </a:solidFill>
              </a:rPr>
              <a:t>LD</a:t>
            </a:r>
            <a:endParaRPr lang="es-ES" sz="7200" b="1" baseline="-25000">
              <a:solidFill>
                <a:schemeClr val="accent2"/>
              </a:solidFill>
            </a:endParaRPr>
          </a:p>
        </p:txBody>
      </p:sp>
      <p:sp>
        <p:nvSpPr>
          <p:cNvPr id="307217" name="Rectangle 17"/>
          <p:cNvSpPr>
            <a:spLocks noChangeArrowheads="1"/>
          </p:cNvSpPr>
          <p:nvPr/>
        </p:nvSpPr>
        <p:spPr bwMode="auto">
          <a:xfrm>
            <a:off x="5297488" y="1209675"/>
            <a:ext cx="3532187" cy="1346200"/>
          </a:xfrm>
          <a:prstGeom prst="rect">
            <a:avLst/>
          </a:prstGeom>
          <a:solidFill>
            <a:srgbClr val="DDDDDD"/>
          </a:solidFill>
          <a:ln w="9525">
            <a:noFill/>
            <a:miter lim="800000"/>
            <a:headEnd/>
            <a:tailEnd/>
          </a:ln>
        </p:spPr>
        <p:txBody>
          <a:bodyPr wrap="none" anchor="ctr"/>
          <a:lstStyle/>
          <a:p>
            <a:endParaRPr lang="es-ES_tradnl"/>
          </a:p>
        </p:txBody>
      </p:sp>
      <p:sp>
        <p:nvSpPr>
          <p:cNvPr id="307218" name="Rectangle 18"/>
          <p:cNvSpPr>
            <a:spLocks noChangeArrowheads="1"/>
          </p:cNvSpPr>
          <p:nvPr/>
        </p:nvSpPr>
        <p:spPr bwMode="auto">
          <a:xfrm>
            <a:off x="7485063" y="1222375"/>
            <a:ext cx="1346200" cy="1346200"/>
          </a:xfrm>
          <a:prstGeom prst="rect">
            <a:avLst/>
          </a:prstGeom>
          <a:solidFill>
            <a:srgbClr val="DDDDDD"/>
          </a:solidFill>
          <a:ln w="9525">
            <a:noFill/>
            <a:miter lim="800000"/>
            <a:headEnd/>
            <a:tailEnd/>
          </a:ln>
        </p:spPr>
        <p:txBody>
          <a:bodyPr wrap="none" anchor="ctr"/>
          <a:lstStyle/>
          <a:p>
            <a:endParaRPr lang="es-ES_tradnl"/>
          </a:p>
        </p:txBody>
      </p:sp>
      <p:sp>
        <p:nvSpPr>
          <p:cNvPr id="307220" name="Text Box 20"/>
          <p:cNvSpPr txBox="1">
            <a:spLocks noChangeArrowheads="1"/>
          </p:cNvSpPr>
          <p:nvPr/>
        </p:nvSpPr>
        <p:spPr bwMode="auto">
          <a:xfrm>
            <a:off x="2805113" y="4614863"/>
            <a:ext cx="3595687" cy="396875"/>
          </a:xfrm>
          <a:prstGeom prst="rect">
            <a:avLst/>
          </a:prstGeom>
          <a:noFill/>
          <a:ln w="9525">
            <a:noFill/>
            <a:miter lim="800000"/>
            <a:headEnd/>
            <a:tailEnd/>
          </a:ln>
        </p:spPr>
        <p:txBody>
          <a:bodyPr>
            <a:spAutoFit/>
          </a:bodyPr>
          <a:lstStyle/>
          <a:p>
            <a:pPr>
              <a:spcBef>
                <a:spcPct val="50000"/>
              </a:spcBef>
            </a:pPr>
            <a:r>
              <a:rPr lang="es-ES" sz="2000"/>
              <a:t>d</a:t>
            </a:r>
            <a:r>
              <a:rPr lang="es-ES" sz="2000" baseline="-25000"/>
              <a:t>L</a:t>
            </a:r>
            <a:r>
              <a:rPr lang="es-ES" sz="2000"/>
              <a:t> = Densidad del líquido</a:t>
            </a:r>
          </a:p>
        </p:txBody>
      </p:sp>
      <p:sp>
        <p:nvSpPr>
          <p:cNvPr id="307221" name="Text Box 21"/>
          <p:cNvSpPr txBox="1">
            <a:spLocks noChangeArrowheads="1"/>
          </p:cNvSpPr>
          <p:nvPr/>
        </p:nvSpPr>
        <p:spPr bwMode="auto">
          <a:xfrm>
            <a:off x="2754313" y="4940300"/>
            <a:ext cx="3995737" cy="396875"/>
          </a:xfrm>
          <a:prstGeom prst="rect">
            <a:avLst/>
          </a:prstGeom>
          <a:noFill/>
          <a:ln w="9525">
            <a:noFill/>
            <a:miter lim="800000"/>
            <a:headEnd/>
            <a:tailEnd/>
          </a:ln>
        </p:spPr>
        <p:txBody>
          <a:bodyPr>
            <a:spAutoFit/>
          </a:bodyPr>
          <a:lstStyle/>
          <a:p>
            <a:pPr>
              <a:spcBef>
                <a:spcPct val="50000"/>
              </a:spcBef>
            </a:pPr>
            <a:r>
              <a:rPr lang="es-ES" sz="2000"/>
              <a:t>V</a:t>
            </a:r>
            <a:r>
              <a:rPr lang="es-ES" sz="2000" baseline="-25000"/>
              <a:t>S</a:t>
            </a:r>
            <a:r>
              <a:rPr lang="es-ES" sz="2000"/>
              <a:t> = Volumen del cuerpo sumergido</a:t>
            </a:r>
          </a:p>
        </p:txBody>
      </p:sp>
      <p:sp>
        <p:nvSpPr>
          <p:cNvPr id="307222" name="Text Box 22"/>
          <p:cNvSpPr txBox="1">
            <a:spLocks noChangeArrowheads="1"/>
          </p:cNvSpPr>
          <p:nvPr/>
        </p:nvSpPr>
        <p:spPr bwMode="auto">
          <a:xfrm>
            <a:off x="468313" y="3922713"/>
            <a:ext cx="8193087" cy="457200"/>
          </a:xfrm>
          <a:prstGeom prst="rect">
            <a:avLst/>
          </a:prstGeom>
          <a:solidFill>
            <a:srgbClr val="CCFFFF"/>
          </a:solidFill>
          <a:ln w="9525">
            <a:noFill/>
            <a:miter lim="800000"/>
            <a:headEnd/>
            <a:tailEnd/>
          </a:ln>
        </p:spPr>
        <p:txBody>
          <a:bodyPr>
            <a:spAutoFit/>
          </a:bodyPr>
          <a:lstStyle/>
          <a:p>
            <a:pPr>
              <a:spcBef>
                <a:spcPct val="50000"/>
              </a:spcBef>
            </a:pPr>
            <a:r>
              <a:rPr lang="es-ES"/>
              <a:t>“</a:t>
            </a:r>
            <a:r>
              <a:rPr lang="es-ES" b="1" i="1"/>
              <a:t>El empuje es igual al peso del volumen de líquido desplazado</a:t>
            </a:r>
            <a:r>
              <a:rPr lang="es-ES"/>
              <a:t>”</a:t>
            </a:r>
          </a:p>
        </p:txBody>
      </p:sp>
      <p:sp>
        <p:nvSpPr>
          <p:cNvPr id="307223" name="Line 23"/>
          <p:cNvSpPr>
            <a:spLocks noChangeShapeType="1"/>
          </p:cNvSpPr>
          <p:nvPr/>
        </p:nvSpPr>
        <p:spPr bwMode="auto">
          <a:xfrm flipH="1">
            <a:off x="5761038" y="2309813"/>
            <a:ext cx="1385887" cy="446087"/>
          </a:xfrm>
          <a:prstGeom prst="line">
            <a:avLst/>
          </a:prstGeom>
          <a:noFill/>
          <a:ln w="9525">
            <a:solidFill>
              <a:schemeClr val="tx1"/>
            </a:solidFill>
            <a:prstDash val="dash"/>
            <a:round/>
            <a:headEnd/>
            <a:tailEnd type="triangle" w="lg" len="lg"/>
          </a:ln>
        </p:spPr>
        <p:txBody>
          <a:bodyPr/>
          <a:lstStyle/>
          <a:p>
            <a:endParaRPr lang="es-ES_tradnl"/>
          </a:p>
        </p:txBody>
      </p:sp>
      <p:sp>
        <p:nvSpPr>
          <p:cNvPr id="307224" name="Rectangle 24"/>
          <p:cNvSpPr>
            <a:spLocks noChangeArrowheads="1"/>
          </p:cNvSpPr>
          <p:nvPr/>
        </p:nvSpPr>
        <p:spPr bwMode="auto">
          <a:xfrm>
            <a:off x="4378325" y="2646363"/>
            <a:ext cx="1649413" cy="1035050"/>
          </a:xfrm>
          <a:prstGeom prst="rect">
            <a:avLst/>
          </a:prstGeom>
          <a:solidFill>
            <a:srgbClr val="DDDDDD"/>
          </a:solidFill>
          <a:ln w="9525">
            <a:noFill/>
            <a:miter lim="800000"/>
            <a:headEnd/>
            <a:tailEnd/>
          </a:ln>
        </p:spPr>
        <p:txBody>
          <a:bodyPr wrap="none" anchor="ctr"/>
          <a:lstStyle/>
          <a:p>
            <a:endParaRPr lang="es-ES_tradnl"/>
          </a:p>
        </p:txBody>
      </p:sp>
      <p:sp>
        <p:nvSpPr>
          <p:cNvPr id="25" name="Text Box 21"/>
          <p:cNvSpPr txBox="1">
            <a:spLocks noChangeArrowheads="1"/>
          </p:cNvSpPr>
          <p:nvPr/>
        </p:nvSpPr>
        <p:spPr bwMode="auto">
          <a:xfrm>
            <a:off x="2620963" y="5270500"/>
            <a:ext cx="4140200" cy="396875"/>
          </a:xfrm>
          <a:prstGeom prst="rect">
            <a:avLst/>
          </a:prstGeom>
          <a:noFill/>
          <a:ln w="9525">
            <a:noFill/>
            <a:miter lim="800000"/>
            <a:headEnd/>
            <a:tailEnd/>
          </a:ln>
        </p:spPr>
        <p:txBody>
          <a:bodyPr>
            <a:spAutoFit/>
          </a:bodyPr>
          <a:lstStyle/>
          <a:p>
            <a:pPr>
              <a:spcBef>
                <a:spcPct val="50000"/>
              </a:spcBef>
            </a:pPr>
            <a:r>
              <a:rPr lang="es-ES" sz="2000"/>
              <a:t>V</a:t>
            </a:r>
            <a:r>
              <a:rPr lang="es-ES" sz="2000" baseline="-25000"/>
              <a:t>LD</a:t>
            </a:r>
            <a:r>
              <a:rPr lang="es-ES" sz="2000"/>
              <a:t> = Volumen del líquido desplazado</a:t>
            </a:r>
          </a:p>
        </p:txBody>
      </p:sp>
      <p:sp>
        <p:nvSpPr>
          <p:cNvPr id="26" name="Text Box 21"/>
          <p:cNvSpPr txBox="1">
            <a:spLocks noChangeArrowheads="1"/>
          </p:cNvSpPr>
          <p:nvPr/>
        </p:nvSpPr>
        <p:spPr bwMode="auto">
          <a:xfrm>
            <a:off x="2605088" y="5624513"/>
            <a:ext cx="4121150" cy="396875"/>
          </a:xfrm>
          <a:prstGeom prst="rect">
            <a:avLst/>
          </a:prstGeom>
          <a:noFill/>
          <a:ln w="9525">
            <a:noFill/>
            <a:miter lim="800000"/>
            <a:headEnd/>
            <a:tailEnd/>
          </a:ln>
        </p:spPr>
        <p:txBody>
          <a:bodyPr>
            <a:spAutoFit/>
          </a:bodyPr>
          <a:lstStyle/>
          <a:p>
            <a:pPr>
              <a:spcBef>
                <a:spcPct val="50000"/>
              </a:spcBef>
            </a:pPr>
            <a:r>
              <a:rPr lang="es-ES" sz="2000"/>
              <a:t>m</a:t>
            </a:r>
            <a:r>
              <a:rPr lang="es-ES" sz="2000" baseline="-25000"/>
              <a:t>LD</a:t>
            </a:r>
            <a:r>
              <a:rPr lang="es-ES" sz="2000"/>
              <a:t> = masa del líquido desplazado</a:t>
            </a:r>
          </a:p>
        </p:txBody>
      </p:sp>
      <p:sp>
        <p:nvSpPr>
          <p:cNvPr id="30" name="Text Box 21"/>
          <p:cNvSpPr txBox="1">
            <a:spLocks noChangeArrowheads="1"/>
          </p:cNvSpPr>
          <p:nvPr/>
        </p:nvSpPr>
        <p:spPr bwMode="auto">
          <a:xfrm>
            <a:off x="2605088" y="5948363"/>
            <a:ext cx="4121150" cy="396875"/>
          </a:xfrm>
          <a:prstGeom prst="rect">
            <a:avLst/>
          </a:prstGeom>
          <a:noFill/>
          <a:ln w="9525">
            <a:noFill/>
            <a:miter lim="800000"/>
            <a:headEnd/>
            <a:tailEnd/>
          </a:ln>
        </p:spPr>
        <p:txBody>
          <a:bodyPr>
            <a:spAutoFit/>
          </a:bodyPr>
          <a:lstStyle/>
          <a:p>
            <a:pPr>
              <a:spcBef>
                <a:spcPct val="50000"/>
              </a:spcBef>
            </a:pPr>
            <a:r>
              <a:rPr lang="es-ES" sz="2000"/>
              <a:t>P</a:t>
            </a:r>
            <a:r>
              <a:rPr lang="es-ES" sz="2000" baseline="-25000"/>
              <a:t>LD</a:t>
            </a:r>
            <a:r>
              <a:rPr lang="es-ES" sz="2000"/>
              <a:t>  = peso del líquido desplazado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2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72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2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2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7213"/>
                                        </p:tgtEl>
                                        <p:attrNameLst>
                                          <p:attrName>style.visibility</p:attrName>
                                        </p:attrNameLst>
                                      </p:cBhvr>
                                      <p:to>
                                        <p:strVal val="visible"/>
                                      </p:to>
                                    </p:set>
                                    <p:animEffect transition="in" filter="wipe(left)">
                                      <p:cBhvr>
                                        <p:cTn id="31" dur="2000"/>
                                        <p:tgtEl>
                                          <p:spTgt spid="307213"/>
                                        </p:tgtEl>
                                      </p:cBhvr>
                                    </p:animEffect>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3072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3072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0720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07213"/>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072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72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72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72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07214"/>
                                        </p:tgtEl>
                                        <p:attrNameLst>
                                          <p:attrName>style.visibility</p:attrName>
                                        </p:attrNameLst>
                                      </p:cBhvr>
                                      <p:to>
                                        <p:strVal val="visible"/>
                                      </p:to>
                                    </p:set>
                                    <p:animEffect transition="in" filter="wipe(left)">
                                      <p:cBhvr>
                                        <p:cTn id="61" dur="2000"/>
                                        <p:tgtEl>
                                          <p:spTgt spid="307214"/>
                                        </p:tgtEl>
                                      </p:cBhvr>
                                    </p:animEffect>
                                  </p:childTnLst>
                                </p:cTn>
                              </p:par>
                            </p:childTnLst>
                          </p:cTn>
                        </p:par>
                        <p:par>
                          <p:cTn id="62" fill="hold">
                            <p:stCondLst>
                              <p:cond delay="2000"/>
                            </p:stCondLst>
                            <p:childTnLst>
                              <p:par>
                                <p:cTn id="63" presetID="1" presetClass="entr" presetSubtype="0"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par>
                          <p:cTn id="65" fill="hold">
                            <p:stCondLst>
                              <p:cond delay="2000"/>
                            </p:stCondLst>
                            <p:childTnLst>
                              <p:par>
                                <p:cTn id="66" presetID="1" presetClass="entr" presetSubtype="0" fill="hold" grpId="0" nodeType="afterEffect">
                                  <p:stCondLst>
                                    <p:cond delay="0"/>
                                  </p:stCondLst>
                                  <p:childTnLst>
                                    <p:set>
                                      <p:cBhvr>
                                        <p:cTn id="67" dur="1" fill="hold">
                                          <p:stCondLst>
                                            <p:cond delay="0"/>
                                          </p:stCondLst>
                                        </p:cTn>
                                        <p:tgtEl>
                                          <p:spTgt spid="307210"/>
                                        </p:tgtEl>
                                        <p:attrNameLst>
                                          <p:attrName>style.visibility</p:attrName>
                                        </p:attrNameLst>
                                      </p:cBhvr>
                                      <p:to>
                                        <p:strVal val="visible"/>
                                      </p:to>
                                    </p:set>
                                  </p:childTnLst>
                                </p:cTn>
                              </p:par>
                            </p:childTnLst>
                          </p:cTn>
                        </p:par>
                        <p:par>
                          <p:cTn id="68" fill="hold">
                            <p:stCondLst>
                              <p:cond delay="2000"/>
                            </p:stCondLst>
                            <p:childTnLst>
                              <p:par>
                                <p:cTn id="69" presetID="1" presetClass="exit" presetSubtype="0" fill="hold" grpId="1" nodeType="afterEffect">
                                  <p:stCondLst>
                                    <p:cond delay="0"/>
                                  </p:stCondLst>
                                  <p:childTnLst>
                                    <p:set>
                                      <p:cBhvr>
                                        <p:cTn id="70" dur="1" fill="hold">
                                          <p:stCondLst>
                                            <p:cond delay="0"/>
                                          </p:stCondLst>
                                        </p:cTn>
                                        <p:tgtEl>
                                          <p:spTgt spid="30721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307211"/>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30721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0721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720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722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0720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307223"/>
                                        </p:tgtEl>
                                        <p:attrNameLst>
                                          <p:attrName>style.visibility</p:attrName>
                                        </p:attrNameLst>
                                      </p:cBhvr>
                                      <p:to>
                                        <p:strVal val="visible"/>
                                      </p:to>
                                    </p:set>
                                    <p:animEffect transition="in" filter="wipe(right)">
                                      <p:cBhvr>
                                        <p:cTn id="93" dur="2000"/>
                                        <p:tgtEl>
                                          <p:spTgt spid="307223"/>
                                        </p:tgtEl>
                                      </p:cBhvr>
                                    </p:animEffect>
                                  </p:childTnLst>
                                </p:cTn>
                              </p:par>
                            </p:childTnLst>
                          </p:cTn>
                        </p:par>
                        <p:par>
                          <p:cTn id="94" fill="hold">
                            <p:stCondLst>
                              <p:cond delay="2000"/>
                            </p:stCondLst>
                            <p:childTnLst>
                              <p:par>
                                <p:cTn id="95" presetID="1" presetClass="entr" presetSubtype="0" fill="hold" grpId="0" nodeType="afterEffect">
                                  <p:stCondLst>
                                    <p:cond delay="0"/>
                                  </p:stCondLst>
                                  <p:childTnLst>
                                    <p:set>
                                      <p:cBhvr>
                                        <p:cTn id="96" dur="1" fill="hold">
                                          <p:stCondLst>
                                            <p:cond delay="0"/>
                                          </p:stCondLst>
                                        </p:cTn>
                                        <p:tgtEl>
                                          <p:spTgt spid="307203"/>
                                        </p:tgtEl>
                                        <p:attrNameLst>
                                          <p:attrName>style.visibility</p:attrName>
                                        </p:attrNameLst>
                                      </p:cBhvr>
                                      <p:to>
                                        <p:strVal val="visible"/>
                                      </p:to>
                                    </p:set>
                                  </p:childTnLst>
                                </p:cTn>
                              </p:par>
                            </p:childTnLst>
                          </p:cTn>
                        </p:par>
                        <p:par>
                          <p:cTn id="97" fill="hold">
                            <p:stCondLst>
                              <p:cond delay="2000"/>
                            </p:stCondLst>
                            <p:childTnLst>
                              <p:par>
                                <p:cTn id="98" presetID="1" presetClass="exit" presetSubtype="0" fill="hold" grpId="1" nodeType="afterEffect">
                                  <p:stCondLst>
                                    <p:cond delay="0"/>
                                  </p:stCondLst>
                                  <p:childTnLst>
                                    <p:set>
                                      <p:cBhvr>
                                        <p:cTn id="99" dur="1" fill="hold">
                                          <p:stCondLst>
                                            <p:cond delay="0"/>
                                          </p:stCondLst>
                                        </p:cTn>
                                        <p:tgtEl>
                                          <p:spTgt spid="307224"/>
                                        </p:tgtEl>
                                        <p:attrNameLst>
                                          <p:attrName>style.visibility</p:attrName>
                                        </p:attrNameLst>
                                      </p:cBhvr>
                                      <p:to>
                                        <p:strVal val="hidden"/>
                                      </p:to>
                                    </p:set>
                                  </p:childTnLst>
                                </p:cTn>
                              </p:par>
                              <p:par>
                                <p:cTn id="100" presetID="1" presetClass="entr" presetSubtype="0" fill="hold" grpId="0" nodeType="withEffect">
                                  <p:stCondLst>
                                    <p:cond delay="0"/>
                                  </p:stCondLst>
                                  <p:childTnLst>
                                    <p:set>
                                      <p:cBhvr>
                                        <p:cTn id="101" dur="1" fill="hold">
                                          <p:stCondLst>
                                            <p:cond delay="0"/>
                                          </p:stCondLst>
                                        </p:cTn>
                                        <p:tgtEl>
                                          <p:spTgt spid="30"/>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grpId="1" nodeType="clickEffect">
                                  <p:stCondLst>
                                    <p:cond delay="0"/>
                                  </p:stCondLst>
                                  <p:childTnLst>
                                    <p:set>
                                      <p:cBhvr>
                                        <p:cTn id="105" dur="1" fill="hold">
                                          <p:stCondLst>
                                            <p:cond delay="0"/>
                                          </p:stCondLst>
                                        </p:cTn>
                                        <p:tgtEl>
                                          <p:spTgt spid="307203"/>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07205"/>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307223"/>
                                        </p:tgtEl>
                                        <p:attrNameLst>
                                          <p:attrName>style.visibility</p:attrName>
                                        </p:attrNameLst>
                                      </p:cBhvr>
                                      <p:to>
                                        <p:strVal val="hidden"/>
                                      </p:to>
                                    </p:set>
                                  </p:childTnLst>
                                </p:cTn>
                              </p:par>
                              <p:par>
                                <p:cTn id="110" presetID="10" presetClass="entr" presetSubtype="0" fill="hold" grpId="0" nodeType="withEffect">
                                  <p:stCondLst>
                                    <p:cond delay="0"/>
                                  </p:stCondLst>
                                  <p:childTnLst>
                                    <p:set>
                                      <p:cBhvr>
                                        <p:cTn id="111" dur="1" fill="hold">
                                          <p:stCondLst>
                                            <p:cond delay="0"/>
                                          </p:stCondLst>
                                        </p:cTn>
                                        <p:tgtEl>
                                          <p:spTgt spid="307202"/>
                                        </p:tgtEl>
                                        <p:attrNameLst>
                                          <p:attrName>style.visibility</p:attrName>
                                        </p:attrNameLst>
                                      </p:cBhvr>
                                      <p:to>
                                        <p:strVal val="visible"/>
                                      </p:to>
                                    </p:set>
                                    <p:animEffect transition="in" filter="fade">
                                      <p:cBhvr>
                                        <p:cTn id="112" dur="2000"/>
                                        <p:tgtEl>
                                          <p:spTgt spid="307202"/>
                                        </p:tgtEl>
                                      </p:cBhvr>
                                    </p:animEffect>
                                  </p:childTnLst>
                                </p:cTn>
                              </p:par>
                            </p:childTnLst>
                          </p:cTn>
                        </p:par>
                        <p:par>
                          <p:cTn id="113" fill="hold">
                            <p:stCondLst>
                              <p:cond delay="2000"/>
                            </p:stCondLst>
                            <p:childTnLst>
                              <p:par>
                                <p:cTn id="114" presetID="1" presetClass="entr" presetSubtype="0" fill="hold" grpId="0" nodeType="afterEffect">
                                  <p:stCondLst>
                                    <p:cond delay="0"/>
                                  </p:stCondLst>
                                  <p:childTnLst>
                                    <p:set>
                                      <p:cBhvr>
                                        <p:cTn id="115" dur="1" fill="hold">
                                          <p:stCondLst>
                                            <p:cond delay="0"/>
                                          </p:stCondLst>
                                        </p:cTn>
                                        <p:tgtEl>
                                          <p:spTgt spid="307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7202" grpId="0" animBg="1"/>
      <p:bldP spid="307203" grpId="0" animBg="1"/>
      <p:bldP spid="307203" grpId="1" animBg="1"/>
      <p:bldP spid="307204" grpId="0" autoUpdateAnimBg="0"/>
      <p:bldP spid="307205" grpId="0" animBg="1"/>
      <p:bldP spid="307205" grpId="1" animBg="1"/>
      <p:bldP spid="307208" grpId="0" animBg="1"/>
      <p:bldP spid="307208" grpId="1" animBg="1"/>
      <p:bldP spid="307209" grpId="0" autoUpdateAnimBg="0"/>
      <p:bldP spid="307210" grpId="0" animBg="1"/>
      <p:bldP spid="307210" grpId="1" animBg="1"/>
      <p:bldP spid="307211" grpId="0" animBg="1"/>
      <p:bldP spid="307211" grpId="1" animBg="1"/>
      <p:bldP spid="307212" grpId="0" animBg="1"/>
      <p:bldP spid="307212" grpId="1" animBg="1"/>
      <p:bldP spid="307213" grpId="0" animBg="1"/>
      <p:bldP spid="307213" grpId="1" animBg="1"/>
      <p:bldP spid="307214" grpId="0" animBg="1"/>
      <p:bldP spid="307214" grpId="1" animBg="1"/>
      <p:bldP spid="307216" grpId="0" autoUpdateAnimBg="0"/>
      <p:bldP spid="307217" grpId="0" animBg="1"/>
      <p:bldP spid="307217" grpId="1" animBg="1"/>
      <p:bldP spid="307218" grpId="0" animBg="1"/>
      <p:bldP spid="307218" grpId="1" animBg="1"/>
      <p:bldP spid="307220" grpId="0"/>
      <p:bldP spid="307221" grpId="0"/>
      <p:bldP spid="307222" grpId="0" animBg="1"/>
      <p:bldP spid="307223" grpId="0" animBg="1"/>
      <p:bldP spid="307223" grpId="1" animBg="1"/>
      <p:bldP spid="307224" grpId="0" animBg="1"/>
      <p:bldP spid="307224" grpId="1" animBg="1"/>
      <p:bldP spid="25" grpId="0"/>
      <p:bldP spid="26" grpId="0"/>
      <p:bldP spid="30" grpId="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solidFill>
          <a:srgbClr val="000099"/>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0" y="1865313"/>
            <a:ext cx="9144000" cy="1565275"/>
          </a:xfrm>
        </p:spPr>
        <p:txBody>
          <a:bodyPr/>
          <a:lstStyle/>
          <a:p>
            <a:pPr eaLnBrk="1" hangingPunct="1"/>
            <a:r>
              <a:rPr lang="es-ES_tradnl" b="1" smtClean="0">
                <a:solidFill>
                  <a:schemeClr val="bg1"/>
                </a:solidFill>
              </a:rPr>
              <a:t>COMPROBACIÓN EXPERIMENTAL DE LA LEY</a:t>
            </a:r>
            <a:endParaRPr lang="es-ES" b="1" smtClean="0">
              <a:solidFill>
                <a:schemeClr val="bg1"/>
              </a:solidFill>
            </a:endParaRPr>
          </a:p>
        </p:txBody>
      </p:sp>
    </p:spTree>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90466" name="Picture 2" descr="069"/>
          <p:cNvPicPr>
            <a:picLocks noChangeAspect="1" noChangeArrowheads="1"/>
          </p:cNvPicPr>
          <p:nvPr/>
        </p:nvPicPr>
        <p:blipFill>
          <a:blip r:embed="rId2" cstate="print"/>
          <a:srcRect/>
          <a:stretch>
            <a:fillRect/>
          </a:stretch>
        </p:blipFill>
        <p:spPr bwMode="auto">
          <a:xfrm>
            <a:off x="2365375" y="0"/>
            <a:ext cx="4411663" cy="6858000"/>
          </a:xfrm>
          <a:prstGeom prst="rect">
            <a:avLst/>
          </a:prstGeom>
          <a:noFill/>
          <a:ln w="28575">
            <a:solidFill>
              <a:schemeClr val="tx1"/>
            </a:solidFill>
            <a:miter lim="800000"/>
            <a:headEnd/>
            <a:tailEnd/>
          </a:ln>
        </p:spPr>
      </p:pic>
      <p:grpSp>
        <p:nvGrpSpPr>
          <p:cNvPr id="2" name="83 Grupo"/>
          <p:cNvGrpSpPr>
            <a:grpSpLocks/>
          </p:cNvGrpSpPr>
          <p:nvPr/>
        </p:nvGrpSpPr>
        <p:grpSpPr bwMode="auto">
          <a:xfrm>
            <a:off x="2070100" y="-374650"/>
            <a:ext cx="2339975" cy="2339975"/>
            <a:chOff x="4679083" y="1854668"/>
            <a:chExt cx="3080084" cy="3080084"/>
          </a:xfrm>
        </p:grpSpPr>
        <p:grpSp>
          <p:nvGrpSpPr>
            <p:cNvPr id="190516" name="104 Grupo"/>
            <p:cNvGrpSpPr>
              <a:grpSpLocks/>
            </p:cNvGrpSpPr>
            <p:nvPr/>
          </p:nvGrpSpPr>
          <p:grpSpPr bwMode="auto">
            <a:xfrm rot="10800000">
              <a:off x="4679083" y="1854668"/>
              <a:ext cx="3080084" cy="3080084"/>
              <a:chOff x="3886200" y="2045368"/>
              <a:chExt cx="3080084" cy="3080084"/>
            </a:xfrm>
          </p:grpSpPr>
          <p:sp>
            <p:nvSpPr>
              <p:cNvPr id="190520" name="88 Elipse"/>
              <p:cNvSpPr>
                <a:spLocks noChangeArrowheads="1"/>
              </p:cNvSpPr>
              <p:nvPr/>
            </p:nvSpPr>
            <p:spPr bwMode="auto">
              <a:xfrm>
                <a:off x="38862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solidFill>
                    <a:srgbClr val="000000"/>
                  </a:solidFill>
                </a:endParaRPr>
              </a:p>
            </p:txBody>
          </p:sp>
          <p:grpSp>
            <p:nvGrpSpPr>
              <p:cNvPr id="190521" name="103 Grupo"/>
              <p:cNvGrpSpPr>
                <a:grpSpLocks/>
              </p:cNvGrpSpPr>
              <p:nvPr/>
            </p:nvGrpSpPr>
            <p:grpSpPr bwMode="auto">
              <a:xfrm>
                <a:off x="4199754" y="2102152"/>
                <a:ext cx="1635562" cy="2894327"/>
                <a:chOff x="323239" y="2054026"/>
                <a:chExt cx="1667650" cy="2951111"/>
              </a:xfrm>
            </p:grpSpPr>
            <p:sp>
              <p:nvSpPr>
                <p:cNvPr id="190523" name="Text Box 32"/>
                <p:cNvSpPr txBox="1">
                  <a:spLocks noChangeArrowheads="1"/>
                </p:cNvSpPr>
                <p:nvPr/>
              </p:nvSpPr>
              <p:spPr bwMode="auto">
                <a:xfrm rot="10800000">
                  <a:off x="323239" y="3291144"/>
                  <a:ext cx="860720" cy="454346"/>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120</a:t>
                  </a:r>
                </a:p>
              </p:txBody>
            </p:sp>
            <p:sp>
              <p:nvSpPr>
                <p:cNvPr id="190524" name="Text Box 32"/>
                <p:cNvSpPr txBox="1">
                  <a:spLocks noChangeArrowheads="1"/>
                </p:cNvSpPr>
                <p:nvPr/>
              </p:nvSpPr>
              <p:spPr bwMode="auto">
                <a:xfrm rot="10800000">
                  <a:off x="353918" y="2595108"/>
                  <a:ext cx="830041" cy="454346"/>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100</a:t>
                  </a:r>
                </a:p>
              </p:txBody>
            </p:sp>
            <p:grpSp>
              <p:nvGrpSpPr>
                <p:cNvPr id="190525" name="102 Grupo"/>
                <p:cNvGrpSpPr>
                  <a:grpSpLocks/>
                </p:cNvGrpSpPr>
                <p:nvPr/>
              </p:nvGrpSpPr>
              <p:grpSpPr bwMode="auto">
                <a:xfrm>
                  <a:off x="1122176" y="2054026"/>
                  <a:ext cx="868713" cy="2951111"/>
                  <a:chOff x="1122176" y="2054026"/>
                  <a:chExt cx="868713" cy="2951111"/>
                </a:xfrm>
              </p:grpSpPr>
              <p:sp>
                <p:nvSpPr>
                  <p:cNvPr id="190526" name="Rectangle 42"/>
                  <p:cNvSpPr>
                    <a:spLocks noChangeArrowheads="1"/>
                  </p:cNvSpPr>
                  <p:nvPr/>
                </p:nvSpPr>
                <p:spPr bwMode="auto">
                  <a:xfrm rot="10800000">
                    <a:off x="1180247" y="2054026"/>
                    <a:ext cx="752575" cy="2241464"/>
                  </a:xfrm>
                  <a:prstGeom prst="rect">
                    <a:avLst/>
                  </a:prstGeom>
                  <a:solidFill>
                    <a:srgbClr val="C00000"/>
                  </a:solidFill>
                  <a:ln w="19050">
                    <a:solidFill>
                      <a:schemeClr val="tx1"/>
                    </a:solidFill>
                    <a:miter lim="800000"/>
                    <a:headEnd/>
                    <a:tailEnd/>
                  </a:ln>
                </p:spPr>
                <p:txBody>
                  <a:bodyPr wrap="none" anchor="ctr"/>
                  <a:lstStyle/>
                  <a:p>
                    <a:endParaRPr lang="es-ES_tradnl">
                      <a:solidFill>
                        <a:srgbClr val="C00000"/>
                      </a:solidFill>
                    </a:endParaRPr>
                  </a:p>
                </p:txBody>
              </p:sp>
              <p:sp>
                <p:nvSpPr>
                  <p:cNvPr id="190527" name="Rectangle 5"/>
                  <p:cNvSpPr>
                    <a:spLocks noChangeArrowheads="1"/>
                  </p:cNvSpPr>
                  <p:nvPr/>
                </p:nvSpPr>
                <p:spPr bwMode="auto">
                  <a:xfrm rot="10800000">
                    <a:off x="1184893" y="2818214"/>
                    <a:ext cx="743284" cy="766511"/>
                  </a:xfrm>
                  <a:prstGeom prst="rect">
                    <a:avLst/>
                  </a:prstGeom>
                  <a:solidFill>
                    <a:srgbClr val="C000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0528" name="Group 6"/>
                  <p:cNvGrpSpPr>
                    <a:grpSpLocks/>
                  </p:cNvGrpSpPr>
                  <p:nvPr/>
                </p:nvGrpSpPr>
                <p:grpSpPr bwMode="auto">
                  <a:xfrm rot="10800000">
                    <a:off x="1266189" y="2927384"/>
                    <a:ext cx="534235" cy="569076"/>
                    <a:chOff x="2562" y="1298"/>
                    <a:chExt cx="273" cy="363"/>
                  </a:xfrm>
                </p:grpSpPr>
                <p:sp>
                  <p:nvSpPr>
                    <p:cNvPr id="190555"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0556"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0557"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0558"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0559"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0560"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0561"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0562"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0563"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0529"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90530"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90531"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90532" name="Rectangle 31"/>
                  <p:cNvSpPr>
                    <a:spLocks noChangeArrowheads="1"/>
                  </p:cNvSpPr>
                  <p:nvPr/>
                </p:nvSpPr>
                <p:spPr bwMode="auto">
                  <a:xfrm rot="10800000">
                    <a:off x="1187215" y="3594016"/>
                    <a:ext cx="738638" cy="733992"/>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0533" name="Group 32"/>
                  <p:cNvGrpSpPr>
                    <a:grpSpLocks/>
                  </p:cNvGrpSpPr>
                  <p:nvPr/>
                </p:nvGrpSpPr>
                <p:grpSpPr bwMode="auto">
                  <a:xfrm rot="10800000">
                    <a:off x="1266189" y="3659053"/>
                    <a:ext cx="534235" cy="566754"/>
                    <a:chOff x="2562" y="1298"/>
                    <a:chExt cx="273" cy="363"/>
                  </a:xfrm>
                </p:grpSpPr>
                <p:sp>
                  <p:nvSpPr>
                    <p:cNvPr id="190546"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0547"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0548"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0549"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0550"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0551"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0552"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0553"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0554"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0534" name="Rectangle 43"/>
                  <p:cNvSpPr>
                    <a:spLocks noChangeArrowheads="1"/>
                  </p:cNvSpPr>
                  <p:nvPr/>
                </p:nvSpPr>
                <p:spPr bwMode="auto">
                  <a:xfrm rot="10800000">
                    <a:off x="1122176" y="3799469"/>
                    <a:ext cx="868713" cy="1205668"/>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90535" name="Rectangle 4"/>
                  <p:cNvSpPr>
                    <a:spLocks noChangeArrowheads="1"/>
                  </p:cNvSpPr>
                  <p:nvPr/>
                </p:nvSpPr>
                <p:spPr bwMode="auto">
                  <a:xfrm rot="10800000">
                    <a:off x="1189538" y="2067962"/>
                    <a:ext cx="738638" cy="74096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0536" name="Group 16"/>
                  <p:cNvGrpSpPr>
                    <a:grpSpLocks/>
                  </p:cNvGrpSpPr>
                  <p:nvPr/>
                </p:nvGrpSpPr>
                <p:grpSpPr bwMode="auto">
                  <a:xfrm rot="10800000">
                    <a:off x="1290251" y="2168678"/>
                    <a:ext cx="534235" cy="566754"/>
                    <a:chOff x="2562" y="1298"/>
                    <a:chExt cx="273" cy="363"/>
                  </a:xfrm>
                </p:grpSpPr>
                <p:sp>
                  <p:nvSpPr>
                    <p:cNvPr id="190537"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0538"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0539"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0540"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0541"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0542"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0543"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0544"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0545"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91" name="90 Elipse"/>
              <p:cNvSpPr/>
              <p:nvPr/>
            </p:nvSpPr>
            <p:spPr>
              <a:xfrm>
                <a:off x="4003218" y="2093428"/>
                <a:ext cx="2963066" cy="2963067"/>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90517" name="44 Grupo"/>
            <p:cNvGrpSpPr>
              <a:grpSpLocks/>
            </p:cNvGrpSpPr>
            <p:nvPr/>
          </p:nvGrpSpPr>
          <p:grpSpPr bwMode="auto">
            <a:xfrm>
              <a:off x="4885798" y="2678135"/>
              <a:ext cx="908442" cy="688660"/>
              <a:chOff x="6818987" y="1308808"/>
              <a:chExt cx="804823" cy="640155"/>
            </a:xfrm>
          </p:grpSpPr>
          <p:sp>
            <p:nvSpPr>
              <p:cNvPr id="190518" name="49 CuadroTexto"/>
              <p:cNvSpPr txBox="1">
                <a:spLocks noChangeArrowheads="1"/>
              </p:cNvSpPr>
              <p:nvPr/>
            </p:nvSpPr>
            <p:spPr bwMode="auto">
              <a:xfrm>
                <a:off x="6818987" y="1308808"/>
                <a:ext cx="548624" cy="640155"/>
              </a:xfrm>
              <a:prstGeom prst="rect">
                <a:avLst/>
              </a:prstGeom>
              <a:noFill/>
              <a:ln w="9525">
                <a:noFill/>
                <a:miter lim="800000"/>
                <a:headEnd/>
                <a:tailEnd/>
              </a:ln>
            </p:spPr>
            <p:txBody>
              <a:bodyPr>
                <a:spAutoFit/>
              </a:bodyPr>
              <a:lstStyle/>
              <a:p>
                <a:r>
                  <a:rPr lang="es-ES_tradnl" sz="1400">
                    <a:solidFill>
                      <a:srgbClr val="000000"/>
                    </a:solidFill>
                  </a:rPr>
                  <a:t> 126</a:t>
                </a:r>
              </a:p>
            </p:txBody>
          </p:sp>
          <p:cxnSp>
            <p:nvCxnSpPr>
              <p:cNvPr id="190519" name="50 Conector recto de flecha"/>
              <p:cNvCxnSpPr>
                <a:cxnSpLocks noChangeShapeType="1"/>
              </p:cNvCxnSpPr>
              <p:nvPr/>
            </p:nvCxnSpPr>
            <p:spPr bwMode="auto">
              <a:xfrm>
                <a:off x="7280910" y="1758542"/>
                <a:ext cx="342900" cy="0"/>
              </a:xfrm>
              <a:prstGeom prst="straightConnector1">
                <a:avLst/>
              </a:prstGeom>
              <a:noFill/>
              <a:ln w="9525" algn="ctr">
                <a:solidFill>
                  <a:schemeClr val="tx1"/>
                </a:solidFill>
                <a:round/>
                <a:headEnd/>
                <a:tailEnd type="triangle" w="med" len="med"/>
              </a:ln>
            </p:spPr>
          </p:cxnSp>
        </p:grpSp>
      </p:grpSp>
      <p:grpSp>
        <p:nvGrpSpPr>
          <p:cNvPr id="10" name="232 Grupo"/>
          <p:cNvGrpSpPr>
            <a:grpSpLocks/>
          </p:cNvGrpSpPr>
          <p:nvPr/>
        </p:nvGrpSpPr>
        <p:grpSpPr bwMode="auto">
          <a:xfrm>
            <a:off x="5280025" y="-392113"/>
            <a:ext cx="2413000" cy="2411413"/>
            <a:chOff x="5033413" y="0"/>
            <a:chExt cx="3080084" cy="3080084"/>
          </a:xfrm>
        </p:grpSpPr>
        <p:grpSp>
          <p:nvGrpSpPr>
            <p:cNvPr id="190469" name="104 Grupo"/>
            <p:cNvGrpSpPr>
              <a:grpSpLocks/>
            </p:cNvGrpSpPr>
            <p:nvPr/>
          </p:nvGrpSpPr>
          <p:grpSpPr bwMode="auto">
            <a:xfrm rot="10800000">
              <a:off x="5033413" y="0"/>
              <a:ext cx="3080084" cy="3080084"/>
              <a:chOff x="3657600" y="2045368"/>
              <a:chExt cx="3080084" cy="3080084"/>
            </a:xfrm>
          </p:grpSpPr>
          <p:sp>
            <p:nvSpPr>
              <p:cNvPr id="190472" name="182 Elipse"/>
              <p:cNvSpPr>
                <a:spLocks noChangeArrowheads="1"/>
              </p:cNvSpPr>
              <p:nvPr/>
            </p:nvSpPr>
            <p:spPr bwMode="auto">
              <a:xfrm>
                <a:off x="36576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solidFill>
                    <a:srgbClr val="000000"/>
                  </a:solidFill>
                </a:endParaRPr>
              </a:p>
            </p:txBody>
          </p:sp>
          <p:grpSp>
            <p:nvGrpSpPr>
              <p:cNvPr id="190473" name="103 Grupo"/>
              <p:cNvGrpSpPr>
                <a:grpSpLocks/>
              </p:cNvGrpSpPr>
              <p:nvPr/>
            </p:nvGrpSpPr>
            <p:grpSpPr bwMode="auto">
              <a:xfrm>
                <a:off x="4168514" y="2102152"/>
                <a:ext cx="1666801" cy="2894327"/>
                <a:chOff x="291387" y="2054026"/>
                <a:chExt cx="1699502" cy="2951111"/>
              </a:xfrm>
            </p:grpSpPr>
            <p:sp>
              <p:nvSpPr>
                <p:cNvPr id="190475" name="Text Box 30"/>
                <p:cNvSpPr txBox="1">
                  <a:spLocks noChangeArrowheads="1"/>
                </p:cNvSpPr>
                <p:nvPr/>
              </p:nvSpPr>
              <p:spPr bwMode="auto">
                <a:xfrm rot="10800000">
                  <a:off x="380691" y="3292620"/>
                  <a:ext cx="803268" cy="440859"/>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220</a:t>
                  </a:r>
                </a:p>
              </p:txBody>
            </p:sp>
            <p:sp>
              <p:nvSpPr>
                <p:cNvPr id="190476" name="Text Box 32"/>
                <p:cNvSpPr txBox="1">
                  <a:spLocks noChangeArrowheads="1"/>
                </p:cNvSpPr>
                <p:nvPr/>
              </p:nvSpPr>
              <p:spPr bwMode="auto">
                <a:xfrm rot="10800000">
                  <a:off x="291387" y="2608594"/>
                  <a:ext cx="880917" cy="440859"/>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200</a:t>
                  </a:r>
                </a:p>
              </p:txBody>
            </p:sp>
            <p:grpSp>
              <p:nvGrpSpPr>
                <p:cNvPr id="190477" name="102 Grupo"/>
                <p:cNvGrpSpPr>
                  <a:grpSpLocks/>
                </p:cNvGrpSpPr>
                <p:nvPr/>
              </p:nvGrpSpPr>
              <p:grpSpPr bwMode="auto">
                <a:xfrm>
                  <a:off x="1122176" y="2054026"/>
                  <a:ext cx="868713" cy="2951111"/>
                  <a:chOff x="1122176" y="2054026"/>
                  <a:chExt cx="868713" cy="2951111"/>
                </a:xfrm>
              </p:grpSpPr>
              <p:sp>
                <p:nvSpPr>
                  <p:cNvPr id="190478" name="Rectangle 5"/>
                  <p:cNvSpPr>
                    <a:spLocks noChangeArrowheads="1"/>
                  </p:cNvSpPr>
                  <p:nvPr/>
                </p:nvSpPr>
                <p:spPr bwMode="auto">
                  <a:xfrm rot="10800000">
                    <a:off x="1184893" y="2818214"/>
                    <a:ext cx="743284" cy="76651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0479" name="Group 6"/>
                  <p:cNvGrpSpPr>
                    <a:grpSpLocks/>
                  </p:cNvGrpSpPr>
                  <p:nvPr/>
                </p:nvGrpSpPr>
                <p:grpSpPr bwMode="auto">
                  <a:xfrm rot="10800000">
                    <a:off x="1266189" y="2927384"/>
                    <a:ext cx="534235" cy="569076"/>
                    <a:chOff x="2562" y="1298"/>
                    <a:chExt cx="273" cy="363"/>
                  </a:xfrm>
                </p:grpSpPr>
                <p:sp>
                  <p:nvSpPr>
                    <p:cNvPr id="190507"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0508"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0509"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0510"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0511"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0512"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0513"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0514"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0515"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0480"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90481"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90482"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90483" name="Rectangle 31"/>
                  <p:cNvSpPr>
                    <a:spLocks noChangeArrowheads="1"/>
                  </p:cNvSpPr>
                  <p:nvPr/>
                </p:nvSpPr>
                <p:spPr bwMode="auto">
                  <a:xfrm rot="10800000">
                    <a:off x="1187215" y="3594016"/>
                    <a:ext cx="738638" cy="733992"/>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0484" name="Group 32"/>
                  <p:cNvGrpSpPr>
                    <a:grpSpLocks/>
                  </p:cNvGrpSpPr>
                  <p:nvPr/>
                </p:nvGrpSpPr>
                <p:grpSpPr bwMode="auto">
                  <a:xfrm rot="10800000">
                    <a:off x="1266189" y="3659053"/>
                    <a:ext cx="534235" cy="566754"/>
                    <a:chOff x="2562" y="1298"/>
                    <a:chExt cx="273" cy="363"/>
                  </a:xfrm>
                </p:grpSpPr>
                <p:sp>
                  <p:nvSpPr>
                    <p:cNvPr id="190498"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0499"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0500"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0501"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0502"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0503"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0504"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0505"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0506"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0485" name="Rectangle 42"/>
                  <p:cNvSpPr>
                    <a:spLocks noChangeArrowheads="1"/>
                  </p:cNvSpPr>
                  <p:nvPr/>
                </p:nvSpPr>
                <p:spPr bwMode="auto">
                  <a:xfrm rot="10800000">
                    <a:off x="1180247" y="2054026"/>
                    <a:ext cx="752575" cy="2241464"/>
                  </a:xfrm>
                  <a:prstGeom prst="rect">
                    <a:avLst/>
                  </a:prstGeom>
                  <a:noFill/>
                  <a:ln w="19050">
                    <a:solidFill>
                      <a:schemeClr val="tx1"/>
                    </a:solidFill>
                    <a:miter lim="800000"/>
                    <a:headEnd/>
                    <a:tailEnd/>
                  </a:ln>
                </p:spPr>
                <p:txBody>
                  <a:bodyPr wrap="none" anchor="ctr"/>
                  <a:lstStyle/>
                  <a:p>
                    <a:endParaRPr lang="es-ES_tradnl">
                      <a:solidFill>
                        <a:srgbClr val="000000"/>
                      </a:solidFill>
                    </a:endParaRPr>
                  </a:p>
                </p:txBody>
              </p:sp>
              <p:sp>
                <p:nvSpPr>
                  <p:cNvPr id="190486" name="Rectangle 43"/>
                  <p:cNvSpPr>
                    <a:spLocks noChangeArrowheads="1"/>
                  </p:cNvSpPr>
                  <p:nvPr/>
                </p:nvSpPr>
                <p:spPr bwMode="auto">
                  <a:xfrm rot="10800000">
                    <a:off x="1122176" y="3796402"/>
                    <a:ext cx="868713" cy="1208735"/>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90487" name="Rectangle 4"/>
                  <p:cNvSpPr>
                    <a:spLocks noChangeArrowheads="1"/>
                  </p:cNvSpPr>
                  <p:nvPr/>
                </p:nvSpPr>
                <p:spPr bwMode="auto">
                  <a:xfrm rot="10800000">
                    <a:off x="1189538" y="2067962"/>
                    <a:ext cx="738638" cy="740961"/>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0488" name="Group 16"/>
                  <p:cNvGrpSpPr>
                    <a:grpSpLocks/>
                  </p:cNvGrpSpPr>
                  <p:nvPr/>
                </p:nvGrpSpPr>
                <p:grpSpPr bwMode="auto">
                  <a:xfrm rot="10800000">
                    <a:off x="1290251" y="2168678"/>
                    <a:ext cx="534235" cy="566754"/>
                    <a:chOff x="2562" y="1298"/>
                    <a:chExt cx="273" cy="363"/>
                  </a:xfrm>
                </p:grpSpPr>
                <p:sp>
                  <p:nvSpPr>
                    <p:cNvPr id="190489"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0490"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0491"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0492"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0493"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0494"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0495"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0496"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0497"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185" name="184 Elipse"/>
              <p:cNvSpPr/>
              <p:nvPr/>
            </p:nvSpPr>
            <p:spPr>
              <a:xfrm>
                <a:off x="3706233" y="2094033"/>
                <a:ext cx="2962554" cy="2962477"/>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sp>
          <p:nvSpPr>
            <p:cNvPr id="190470" name="49 CuadroTexto"/>
            <p:cNvSpPr txBox="1">
              <a:spLocks noChangeArrowheads="1"/>
            </p:cNvSpPr>
            <p:nvPr/>
          </p:nvSpPr>
          <p:spPr bwMode="auto">
            <a:xfrm>
              <a:off x="7202020" y="847769"/>
              <a:ext cx="721709" cy="668218"/>
            </a:xfrm>
            <a:prstGeom prst="rect">
              <a:avLst/>
            </a:prstGeom>
            <a:noFill/>
            <a:ln w="9525">
              <a:noFill/>
              <a:miter lim="800000"/>
              <a:headEnd/>
              <a:tailEnd/>
            </a:ln>
          </p:spPr>
          <p:txBody>
            <a:bodyPr>
              <a:spAutoFit/>
            </a:bodyPr>
            <a:lstStyle/>
            <a:p>
              <a:r>
                <a:rPr lang="es-ES_tradnl" sz="1400">
                  <a:solidFill>
                    <a:srgbClr val="000000"/>
                  </a:solidFill>
                </a:rPr>
                <a:t>   226</a:t>
              </a:r>
            </a:p>
          </p:txBody>
        </p:sp>
        <p:cxnSp>
          <p:nvCxnSpPr>
            <p:cNvPr id="190471" name="50 Conector recto de flecha"/>
            <p:cNvCxnSpPr>
              <a:cxnSpLocks noChangeShapeType="1"/>
            </p:cNvCxnSpPr>
            <p:nvPr/>
          </p:nvCxnSpPr>
          <p:spPr bwMode="auto">
            <a:xfrm flipH="1">
              <a:off x="6847369" y="1318708"/>
              <a:ext cx="387048" cy="0"/>
            </a:xfrm>
            <a:prstGeom prst="straightConnector1">
              <a:avLst/>
            </a:prstGeom>
            <a:noFill/>
            <a:ln w="9525" algn="ctr">
              <a:solidFill>
                <a:schemeClr val="tx1"/>
              </a:solidFill>
              <a:round/>
              <a:headEnd/>
              <a:tailEnd type="triangle" w="med" len="med"/>
            </a:ln>
          </p:spPr>
        </p:cxn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2000" fill="hold"/>
                                        <p:tgtEl>
                                          <p:spTgt spid="2"/>
                                        </p:tgtEl>
                                        <p:attrNameLst>
                                          <p:attrName>ppt_w</p:attrName>
                                        </p:attrNameLst>
                                      </p:cBhvr>
                                      <p:tavLst>
                                        <p:tav tm="0">
                                          <p:val>
                                            <p:fltVal val="0"/>
                                          </p:val>
                                        </p:tav>
                                        <p:tav tm="100000">
                                          <p:val>
                                            <p:strVal val="#ppt_w"/>
                                          </p:val>
                                        </p:tav>
                                      </p:tavLst>
                                    </p:anim>
                                    <p:anim calcmode="lin" valueType="num">
                                      <p:cBhvr>
                                        <p:cTn id="15" dur="2000" fill="hold"/>
                                        <p:tgtEl>
                                          <p:spTgt spid="2"/>
                                        </p:tgtEl>
                                        <p:attrNameLst>
                                          <p:attrName>ppt_h</p:attrName>
                                        </p:attrNameLst>
                                      </p:cBhvr>
                                      <p:tavLst>
                                        <p:tav tm="0">
                                          <p:val>
                                            <p:fltVal val="0"/>
                                          </p:val>
                                        </p:tav>
                                        <p:tav tm="100000">
                                          <p:val>
                                            <p:strVal val="#ppt_h"/>
                                          </p:val>
                                        </p:tav>
                                      </p:tavLst>
                                    </p:anim>
                                    <p:animEffect transition="in" filter="fade">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91490" name="Picture 2" descr="070"/>
          <p:cNvPicPr>
            <a:picLocks noChangeAspect="1" noChangeArrowheads="1"/>
          </p:cNvPicPr>
          <p:nvPr/>
        </p:nvPicPr>
        <p:blipFill>
          <a:blip r:embed="rId2" cstate="print"/>
          <a:srcRect/>
          <a:stretch>
            <a:fillRect/>
          </a:stretch>
        </p:blipFill>
        <p:spPr bwMode="auto">
          <a:xfrm>
            <a:off x="2273300" y="0"/>
            <a:ext cx="4595813" cy="6858000"/>
          </a:xfrm>
          <a:prstGeom prst="rect">
            <a:avLst/>
          </a:prstGeom>
          <a:noFill/>
          <a:ln w="28575">
            <a:solidFill>
              <a:schemeClr val="tx1"/>
            </a:solidFill>
            <a:miter lim="800000"/>
            <a:headEnd/>
            <a:tailEnd/>
          </a:ln>
        </p:spPr>
      </p:pic>
      <p:grpSp>
        <p:nvGrpSpPr>
          <p:cNvPr id="2" name="232 Grupo"/>
          <p:cNvGrpSpPr>
            <a:grpSpLocks/>
          </p:cNvGrpSpPr>
          <p:nvPr/>
        </p:nvGrpSpPr>
        <p:grpSpPr bwMode="auto">
          <a:xfrm>
            <a:off x="2549525" y="-347663"/>
            <a:ext cx="2411413" cy="2413001"/>
            <a:chOff x="5033413" y="0"/>
            <a:chExt cx="3080084" cy="3080084"/>
          </a:xfrm>
        </p:grpSpPr>
        <p:grpSp>
          <p:nvGrpSpPr>
            <p:cNvPr id="191540" name="104 Grupo"/>
            <p:cNvGrpSpPr>
              <a:grpSpLocks/>
            </p:cNvGrpSpPr>
            <p:nvPr/>
          </p:nvGrpSpPr>
          <p:grpSpPr bwMode="auto">
            <a:xfrm rot="10800000">
              <a:off x="5033413" y="0"/>
              <a:ext cx="3080084" cy="3080084"/>
              <a:chOff x="3657600" y="2045368"/>
              <a:chExt cx="3080084" cy="3080084"/>
            </a:xfrm>
          </p:grpSpPr>
          <p:sp>
            <p:nvSpPr>
              <p:cNvPr id="191543" name="84 Elipse"/>
              <p:cNvSpPr>
                <a:spLocks noChangeArrowheads="1"/>
              </p:cNvSpPr>
              <p:nvPr/>
            </p:nvSpPr>
            <p:spPr bwMode="auto">
              <a:xfrm>
                <a:off x="36576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solidFill>
                    <a:srgbClr val="000000"/>
                  </a:solidFill>
                </a:endParaRPr>
              </a:p>
            </p:txBody>
          </p:sp>
          <p:grpSp>
            <p:nvGrpSpPr>
              <p:cNvPr id="191544" name="103 Grupo"/>
              <p:cNvGrpSpPr>
                <a:grpSpLocks/>
              </p:cNvGrpSpPr>
              <p:nvPr/>
            </p:nvGrpSpPr>
            <p:grpSpPr bwMode="auto">
              <a:xfrm>
                <a:off x="4168514" y="2102152"/>
                <a:ext cx="1666801" cy="2894327"/>
                <a:chOff x="291387" y="2054026"/>
                <a:chExt cx="1699502" cy="2951111"/>
              </a:xfrm>
            </p:grpSpPr>
            <p:sp>
              <p:nvSpPr>
                <p:cNvPr id="191546" name="Text Box 30"/>
                <p:cNvSpPr txBox="1">
                  <a:spLocks noChangeArrowheads="1"/>
                </p:cNvSpPr>
                <p:nvPr/>
              </p:nvSpPr>
              <p:spPr bwMode="auto">
                <a:xfrm rot="10800000">
                  <a:off x="380691" y="3292620"/>
                  <a:ext cx="803268" cy="440859"/>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140</a:t>
                  </a:r>
                </a:p>
              </p:txBody>
            </p:sp>
            <p:sp>
              <p:nvSpPr>
                <p:cNvPr id="191547" name="Text Box 32"/>
                <p:cNvSpPr txBox="1">
                  <a:spLocks noChangeArrowheads="1"/>
                </p:cNvSpPr>
                <p:nvPr/>
              </p:nvSpPr>
              <p:spPr bwMode="auto">
                <a:xfrm rot="10800000">
                  <a:off x="291387" y="2608594"/>
                  <a:ext cx="880917" cy="440859"/>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120</a:t>
                  </a:r>
                </a:p>
              </p:txBody>
            </p:sp>
            <p:grpSp>
              <p:nvGrpSpPr>
                <p:cNvPr id="191548" name="102 Grupo"/>
                <p:cNvGrpSpPr>
                  <a:grpSpLocks/>
                </p:cNvGrpSpPr>
                <p:nvPr/>
              </p:nvGrpSpPr>
              <p:grpSpPr bwMode="auto">
                <a:xfrm>
                  <a:off x="1122176" y="2054026"/>
                  <a:ext cx="868713" cy="2951111"/>
                  <a:chOff x="1122176" y="2054026"/>
                  <a:chExt cx="868713" cy="2951111"/>
                </a:xfrm>
              </p:grpSpPr>
              <p:sp>
                <p:nvSpPr>
                  <p:cNvPr id="191549" name="Rectangle 5"/>
                  <p:cNvSpPr>
                    <a:spLocks noChangeArrowheads="1"/>
                  </p:cNvSpPr>
                  <p:nvPr/>
                </p:nvSpPr>
                <p:spPr bwMode="auto">
                  <a:xfrm rot="10800000">
                    <a:off x="1184893" y="2818214"/>
                    <a:ext cx="743284" cy="76651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1550" name="Group 6"/>
                  <p:cNvGrpSpPr>
                    <a:grpSpLocks/>
                  </p:cNvGrpSpPr>
                  <p:nvPr/>
                </p:nvGrpSpPr>
                <p:grpSpPr bwMode="auto">
                  <a:xfrm rot="10800000">
                    <a:off x="1266189" y="2927384"/>
                    <a:ext cx="534235" cy="569076"/>
                    <a:chOff x="2562" y="1298"/>
                    <a:chExt cx="273" cy="363"/>
                  </a:xfrm>
                </p:grpSpPr>
                <p:sp>
                  <p:nvSpPr>
                    <p:cNvPr id="191578"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1579"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1580"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1581"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1582"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1583"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1584"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1585"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1586"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1551"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91552"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91553"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91554" name="Rectangle 31"/>
                  <p:cNvSpPr>
                    <a:spLocks noChangeArrowheads="1"/>
                  </p:cNvSpPr>
                  <p:nvPr/>
                </p:nvSpPr>
                <p:spPr bwMode="auto">
                  <a:xfrm rot="10800000">
                    <a:off x="1187215" y="3594016"/>
                    <a:ext cx="738638" cy="733992"/>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1555" name="Group 32"/>
                  <p:cNvGrpSpPr>
                    <a:grpSpLocks/>
                  </p:cNvGrpSpPr>
                  <p:nvPr/>
                </p:nvGrpSpPr>
                <p:grpSpPr bwMode="auto">
                  <a:xfrm rot="10800000">
                    <a:off x="1266189" y="3659053"/>
                    <a:ext cx="534235" cy="566754"/>
                    <a:chOff x="2562" y="1298"/>
                    <a:chExt cx="273" cy="363"/>
                  </a:xfrm>
                </p:grpSpPr>
                <p:sp>
                  <p:nvSpPr>
                    <p:cNvPr id="191569"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1570"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1571"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1572"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1573"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1574"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1575"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1576"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1577"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1556" name="Rectangle 42"/>
                  <p:cNvSpPr>
                    <a:spLocks noChangeArrowheads="1"/>
                  </p:cNvSpPr>
                  <p:nvPr/>
                </p:nvSpPr>
                <p:spPr bwMode="auto">
                  <a:xfrm rot="10800000">
                    <a:off x="1180247" y="2054026"/>
                    <a:ext cx="752575" cy="2241464"/>
                  </a:xfrm>
                  <a:prstGeom prst="rect">
                    <a:avLst/>
                  </a:prstGeom>
                  <a:noFill/>
                  <a:ln w="19050">
                    <a:solidFill>
                      <a:schemeClr val="tx1"/>
                    </a:solidFill>
                    <a:miter lim="800000"/>
                    <a:headEnd/>
                    <a:tailEnd/>
                  </a:ln>
                </p:spPr>
                <p:txBody>
                  <a:bodyPr wrap="none" anchor="ctr"/>
                  <a:lstStyle/>
                  <a:p>
                    <a:endParaRPr lang="es-ES_tradnl">
                      <a:solidFill>
                        <a:srgbClr val="000000"/>
                      </a:solidFill>
                    </a:endParaRPr>
                  </a:p>
                </p:txBody>
              </p:sp>
              <p:sp>
                <p:nvSpPr>
                  <p:cNvPr id="191557" name="Rectangle 43"/>
                  <p:cNvSpPr>
                    <a:spLocks noChangeArrowheads="1"/>
                  </p:cNvSpPr>
                  <p:nvPr/>
                </p:nvSpPr>
                <p:spPr bwMode="auto">
                  <a:xfrm rot="10800000">
                    <a:off x="1122176" y="4148813"/>
                    <a:ext cx="868713" cy="856324"/>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91558" name="Rectangle 4"/>
                  <p:cNvSpPr>
                    <a:spLocks noChangeArrowheads="1"/>
                  </p:cNvSpPr>
                  <p:nvPr/>
                </p:nvSpPr>
                <p:spPr bwMode="auto">
                  <a:xfrm rot="10800000">
                    <a:off x="1189538" y="2067962"/>
                    <a:ext cx="738638" cy="740961"/>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1559" name="Group 16"/>
                  <p:cNvGrpSpPr>
                    <a:grpSpLocks/>
                  </p:cNvGrpSpPr>
                  <p:nvPr/>
                </p:nvGrpSpPr>
                <p:grpSpPr bwMode="auto">
                  <a:xfrm rot="10800000">
                    <a:off x="1290251" y="2168678"/>
                    <a:ext cx="534235" cy="566754"/>
                    <a:chOff x="2562" y="1298"/>
                    <a:chExt cx="273" cy="363"/>
                  </a:xfrm>
                </p:grpSpPr>
                <p:sp>
                  <p:nvSpPr>
                    <p:cNvPr id="191560"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1561"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1562"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1563"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1564"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1565"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1566"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1567"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1568"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87" name="86 Elipse"/>
              <p:cNvSpPr/>
              <p:nvPr/>
            </p:nvSpPr>
            <p:spPr>
              <a:xfrm>
                <a:off x="3706265" y="2132503"/>
                <a:ext cx="2962477" cy="2962553"/>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sp>
          <p:nvSpPr>
            <p:cNvPr id="191541" name="49 CuadroTexto"/>
            <p:cNvSpPr txBox="1">
              <a:spLocks noChangeArrowheads="1"/>
            </p:cNvSpPr>
            <p:nvPr/>
          </p:nvSpPr>
          <p:spPr bwMode="auto">
            <a:xfrm>
              <a:off x="7114435" y="501698"/>
              <a:ext cx="721709" cy="668218"/>
            </a:xfrm>
            <a:prstGeom prst="rect">
              <a:avLst/>
            </a:prstGeom>
            <a:noFill/>
            <a:ln w="9525">
              <a:noFill/>
              <a:miter lim="800000"/>
              <a:headEnd/>
              <a:tailEnd/>
            </a:ln>
          </p:spPr>
          <p:txBody>
            <a:bodyPr>
              <a:spAutoFit/>
            </a:bodyPr>
            <a:lstStyle/>
            <a:p>
              <a:r>
                <a:rPr lang="es-ES_tradnl" sz="1400">
                  <a:solidFill>
                    <a:srgbClr val="000000"/>
                  </a:solidFill>
                </a:rPr>
                <a:t>   156</a:t>
              </a:r>
            </a:p>
          </p:txBody>
        </p:sp>
        <p:cxnSp>
          <p:nvCxnSpPr>
            <p:cNvPr id="191542" name="50 Conector recto de flecha"/>
            <p:cNvCxnSpPr>
              <a:cxnSpLocks noChangeShapeType="1"/>
            </p:cNvCxnSpPr>
            <p:nvPr/>
          </p:nvCxnSpPr>
          <p:spPr bwMode="auto">
            <a:xfrm flipH="1">
              <a:off x="6847368" y="972637"/>
              <a:ext cx="387048" cy="0"/>
            </a:xfrm>
            <a:prstGeom prst="straightConnector1">
              <a:avLst/>
            </a:prstGeom>
            <a:noFill/>
            <a:ln w="9525" algn="ctr">
              <a:solidFill>
                <a:schemeClr val="tx1"/>
              </a:solidFill>
              <a:round/>
              <a:headEnd/>
              <a:tailEnd type="triangle" w="med" len="med"/>
            </a:ln>
          </p:spPr>
        </p:cxnSp>
      </p:grpSp>
      <p:grpSp>
        <p:nvGrpSpPr>
          <p:cNvPr id="9" name="232 Grupo"/>
          <p:cNvGrpSpPr>
            <a:grpSpLocks/>
          </p:cNvGrpSpPr>
          <p:nvPr/>
        </p:nvGrpSpPr>
        <p:grpSpPr bwMode="auto">
          <a:xfrm>
            <a:off x="4640263" y="-312738"/>
            <a:ext cx="2411412" cy="2411413"/>
            <a:chOff x="5033413" y="0"/>
            <a:chExt cx="3080084" cy="3080084"/>
          </a:xfrm>
        </p:grpSpPr>
        <p:grpSp>
          <p:nvGrpSpPr>
            <p:cNvPr id="191493" name="104 Grupo"/>
            <p:cNvGrpSpPr>
              <a:grpSpLocks/>
            </p:cNvGrpSpPr>
            <p:nvPr/>
          </p:nvGrpSpPr>
          <p:grpSpPr bwMode="auto">
            <a:xfrm rot="10800000">
              <a:off x="5033413" y="0"/>
              <a:ext cx="3080084" cy="3080084"/>
              <a:chOff x="3657600" y="2045368"/>
              <a:chExt cx="3080084" cy="3080084"/>
            </a:xfrm>
          </p:grpSpPr>
          <p:sp>
            <p:nvSpPr>
              <p:cNvPr id="191496" name="132 Elipse"/>
              <p:cNvSpPr>
                <a:spLocks noChangeArrowheads="1"/>
              </p:cNvSpPr>
              <p:nvPr/>
            </p:nvSpPr>
            <p:spPr bwMode="auto">
              <a:xfrm>
                <a:off x="36576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solidFill>
                    <a:srgbClr val="000000"/>
                  </a:solidFill>
                </a:endParaRPr>
              </a:p>
            </p:txBody>
          </p:sp>
          <p:grpSp>
            <p:nvGrpSpPr>
              <p:cNvPr id="191497" name="103 Grupo"/>
              <p:cNvGrpSpPr>
                <a:grpSpLocks/>
              </p:cNvGrpSpPr>
              <p:nvPr/>
            </p:nvGrpSpPr>
            <p:grpSpPr bwMode="auto">
              <a:xfrm>
                <a:off x="4168514" y="2102152"/>
                <a:ext cx="1666801" cy="2894327"/>
                <a:chOff x="291387" y="2054026"/>
                <a:chExt cx="1699502" cy="2951111"/>
              </a:xfrm>
            </p:grpSpPr>
            <p:sp>
              <p:nvSpPr>
                <p:cNvPr id="191499" name="Text Box 30"/>
                <p:cNvSpPr txBox="1">
                  <a:spLocks noChangeArrowheads="1"/>
                </p:cNvSpPr>
                <p:nvPr/>
              </p:nvSpPr>
              <p:spPr bwMode="auto">
                <a:xfrm rot="10800000">
                  <a:off x="380691" y="3292620"/>
                  <a:ext cx="803268" cy="440859"/>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180</a:t>
                  </a:r>
                </a:p>
              </p:txBody>
            </p:sp>
            <p:sp>
              <p:nvSpPr>
                <p:cNvPr id="191500" name="Text Box 32"/>
                <p:cNvSpPr txBox="1">
                  <a:spLocks noChangeArrowheads="1"/>
                </p:cNvSpPr>
                <p:nvPr/>
              </p:nvSpPr>
              <p:spPr bwMode="auto">
                <a:xfrm rot="10800000">
                  <a:off x="291387" y="2608594"/>
                  <a:ext cx="880917" cy="440859"/>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160</a:t>
                  </a:r>
                </a:p>
              </p:txBody>
            </p:sp>
            <p:grpSp>
              <p:nvGrpSpPr>
                <p:cNvPr id="191501" name="102 Grupo"/>
                <p:cNvGrpSpPr>
                  <a:grpSpLocks/>
                </p:cNvGrpSpPr>
                <p:nvPr/>
              </p:nvGrpSpPr>
              <p:grpSpPr bwMode="auto">
                <a:xfrm>
                  <a:off x="1122176" y="2054026"/>
                  <a:ext cx="868713" cy="2951111"/>
                  <a:chOff x="1122176" y="2054026"/>
                  <a:chExt cx="868713" cy="2951111"/>
                </a:xfrm>
              </p:grpSpPr>
              <p:sp>
                <p:nvSpPr>
                  <p:cNvPr id="191502" name="Rectangle 5"/>
                  <p:cNvSpPr>
                    <a:spLocks noChangeArrowheads="1"/>
                  </p:cNvSpPr>
                  <p:nvPr/>
                </p:nvSpPr>
                <p:spPr bwMode="auto">
                  <a:xfrm rot="10800000">
                    <a:off x="1184893" y="2818214"/>
                    <a:ext cx="743284" cy="76651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1503" name="Group 6"/>
                  <p:cNvGrpSpPr>
                    <a:grpSpLocks/>
                  </p:cNvGrpSpPr>
                  <p:nvPr/>
                </p:nvGrpSpPr>
                <p:grpSpPr bwMode="auto">
                  <a:xfrm rot="10800000">
                    <a:off x="1266189" y="2927384"/>
                    <a:ext cx="534235" cy="569076"/>
                    <a:chOff x="2562" y="1298"/>
                    <a:chExt cx="273" cy="363"/>
                  </a:xfrm>
                </p:grpSpPr>
                <p:sp>
                  <p:nvSpPr>
                    <p:cNvPr id="191531"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1532"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1533"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1534"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1535"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1536"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1537"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1538"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1539"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1504"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91505"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91506"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91507" name="Rectangle 31"/>
                  <p:cNvSpPr>
                    <a:spLocks noChangeArrowheads="1"/>
                  </p:cNvSpPr>
                  <p:nvPr/>
                </p:nvSpPr>
                <p:spPr bwMode="auto">
                  <a:xfrm rot="10800000">
                    <a:off x="1187215" y="3594016"/>
                    <a:ext cx="738638" cy="733992"/>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1508" name="Group 32"/>
                  <p:cNvGrpSpPr>
                    <a:grpSpLocks/>
                  </p:cNvGrpSpPr>
                  <p:nvPr/>
                </p:nvGrpSpPr>
                <p:grpSpPr bwMode="auto">
                  <a:xfrm rot="10800000">
                    <a:off x="1266189" y="3659053"/>
                    <a:ext cx="534235" cy="566754"/>
                    <a:chOff x="2562" y="1298"/>
                    <a:chExt cx="273" cy="363"/>
                  </a:xfrm>
                </p:grpSpPr>
                <p:sp>
                  <p:nvSpPr>
                    <p:cNvPr id="191522"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1523"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1524"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1525"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1526"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1527"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1528"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1529"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1530"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1509" name="Rectangle 42"/>
                  <p:cNvSpPr>
                    <a:spLocks noChangeArrowheads="1"/>
                  </p:cNvSpPr>
                  <p:nvPr/>
                </p:nvSpPr>
                <p:spPr bwMode="auto">
                  <a:xfrm rot="10800000">
                    <a:off x="1180247" y="2054026"/>
                    <a:ext cx="752575" cy="2241464"/>
                  </a:xfrm>
                  <a:prstGeom prst="rect">
                    <a:avLst/>
                  </a:prstGeom>
                  <a:noFill/>
                  <a:ln w="19050">
                    <a:solidFill>
                      <a:schemeClr val="tx1"/>
                    </a:solidFill>
                    <a:miter lim="800000"/>
                    <a:headEnd/>
                    <a:tailEnd/>
                  </a:ln>
                </p:spPr>
                <p:txBody>
                  <a:bodyPr wrap="none" anchor="ctr"/>
                  <a:lstStyle/>
                  <a:p>
                    <a:endParaRPr lang="es-ES_tradnl">
                      <a:solidFill>
                        <a:srgbClr val="000000"/>
                      </a:solidFill>
                    </a:endParaRPr>
                  </a:p>
                </p:txBody>
              </p:sp>
              <p:sp>
                <p:nvSpPr>
                  <p:cNvPr id="191510" name="Rectangle 43"/>
                  <p:cNvSpPr>
                    <a:spLocks noChangeArrowheads="1"/>
                  </p:cNvSpPr>
                  <p:nvPr/>
                </p:nvSpPr>
                <p:spPr bwMode="auto">
                  <a:xfrm rot="10800000">
                    <a:off x="1122176" y="4148813"/>
                    <a:ext cx="868713" cy="856324"/>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91511" name="Rectangle 4"/>
                  <p:cNvSpPr>
                    <a:spLocks noChangeArrowheads="1"/>
                  </p:cNvSpPr>
                  <p:nvPr/>
                </p:nvSpPr>
                <p:spPr bwMode="auto">
                  <a:xfrm rot="10800000">
                    <a:off x="1189538" y="2067962"/>
                    <a:ext cx="738638" cy="740961"/>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1512" name="Group 16"/>
                  <p:cNvGrpSpPr>
                    <a:grpSpLocks/>
                  </p:cNvGrpSpPr>
                  <p:nvPr/>
                </p:nvGrpSpPr>
                <p:grpSpPr bwMode="auto">
                  <a:xfrm rot="10800000">
                    <a:off x="1290251" y="2168678"/>
                    <a:ext cx="534235" cy="566754"/>
                    <a:chOff x="2562" y="1298"/>
                    <a:chExt cx="273" cy="363"/>
                  </a:xfrm>
                </p:grpSpPr>
                <p:sp>
                  <p:nvSpPr>
                    <p:cNvPr id="191513"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1514"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1515"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1516"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1517"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1518"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1519"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1520"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1521"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135" name="134 Elipse"/>
              <p:cNvSpPr/>
              <p:nvPr/>
            </p:nvSpPr>
            <p:spPr>
              <a:xfrm>
                <a:off x="3706265" y="2094033"/>
                <a:ext cx="2962477" cy="2962477"/>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sp>
          <p:nvSpPr>
            <p:cNvPr id="191494" name="49 CuadroTexto"/>
            <p:cNvSpPr txBox="1">
              <a:spLocks noChangeArrowheads="1"/>
            </p:cNvSpPr>
            <p:nvPr/>
          </p:nvSpPr>
          <p:spPr bwMode="auto">
            <a:xfrm>
              <a:off x="7114435" y="501698"/>
              <a:ext cx="721709" cy="668218"/>
            </a:xfrm>
            <a:prstGeom prst="rect">
              <a:avLst/>
            </a:prstGeom>
            <a:noFill/>
            <a:ln w="9525">
              <a:noFill/>
              <a:miter lim="800000"/>
              <a:headEnd/>
              <a:tailEnd/>
            </a:ln>
          </p:spPr>
          <p:txBody>
            <a:bodyPr>
              <a:spAutoFit/>
            </a:bodyPr>
            <a:lstStyle/>
            <a:p>
              <a:r>
                <a:rPr lang="es-ES_tradnl" sz="1400">
                  <a:solidFill>
                    <a:srgbClr val="000000"/>
                  </a:solidFill>
                </a:rPr>
                <a:t>   196</a:t>
              </a:r>
            </a:p>
          </p:txBody>
        </p:sp>
        <p:cxnSp>
          <p:nvCxnSpPr>
            <p:cNvPr id="191495" name="50 Conector recto de flecha"/>
            <p:cNvCxnSpPr>
              <a:cxnSpLocks noChangeShapeType="1"/>
            </p:cNvCxnSpPr>
            <p:nvPr/>
          </p:nvCxnSpPr>
          <p:spPr bwMode="auto">
            <a:xfrm flipH="1">
              <a:off x="6847368" y="972637"/>
              <a:ext cx="387048" cy="0"/>
            </a:xfrm>
            <a:prstGeom prst="straightConnector1">
              <a:avLst/>
            </a:prstGeom>
            <a:noFill/>
            <a:ln w="9525" algn="ctr">
              <a:solidFill>
                <a:schemeClr val="tx1"/>
              </a:solidFill>
              <a:round/>
              <a:headEnd/>
              <a:tailEnd type="triangle" w="med" len="med"/>
            </a:ln>
          </p:spPr>
        </p:cxn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000" fill="hold"/>
                                        <p:tgtEl>
                                          <p:spTgt spid="9"/>
                                        </p:tgtEl>
                                        <p:attrNameLst>
                                          <p:attrName>ppt_w</p:attrName>
                                        </p:attrNameLst>
                                      </p:cBhvr>
                                      <p:tavLst>
                                        <p:tav tm="0">
                                          <p:val>
                                            <p:fltVal val="0"/>
                                          </p:val>
                                        </p:tav>
                                        <p:tav tm="100000">
                                          <p:val>
                                            <p:strVal val="#ppt_w"/>
                                          </p:val>
                                        </p:tav>
                                      </p:tavLst>
                                    </p:anim>
                                    <p:anim calcmode="lin" valueType="num">
                                      <p:cBhvr>
                                        <p:cTn id="15" dur="2000" fill="hold"/>
                                        <p:tgtEl>
                                          <p:spTgt spid="9"/>
                                        </p:tgtEl>
                                        <p:attrNameLst>
                                          <p:attrName>ppt_h</p:attrName>
                                        </p:attrNameLst>
                                      </p:cBhvr>
                                      <p:tavLst>
                                        <p:tav tm="0">
                                          <p:val>
                                            <p:fltVal val="0"/>
                                          </p:val>
                                        </p:tav>
                                        <p:tav tm="100000">
                                          <p:val>
                                            <p:strVal val="#ppt_h"/>
                                          </p:val>
                                        </p:tav>
                                      </p:tavLst>
                                    </p:anim>
                                    <p:animEffect transition="in" filter="fade">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92514" name="Picture 2" descr="071"/>
          <p:cNvPicPr>
            <a:picLocks noChangeAspect="1" noChangeArrowheads="1"/>
          </p:cNvPicPr>
          <p:nvPr/>
        </p:nvPicPr>
        <p:blipFill>
          <a:blip r:embed="rId2" cstate="print"/>
          <a:srcRect/>
          <a:stretch>
            <a:fillRect/>
          </a:stretch>
        </p:blipFill>
        <p:spPr bwMode="auto">
          <a:xfrm>
            <a:off x="2308225" y="0"/>
            <a:ext cx="4524375" cy="6858000"/>
          </a:xfrm>
          <a:prstGeom prst="rect">
            <a:avLst/>
          </a:prstGeom>
          <a:noFill/>
          <a:ln w="28575">
            <a:solidFill>
              <a:schemeClr val="tx1"/>
            </a:solidFill>
            <a:miter lim="800000"/>
            <a:headEnd/>
            <a:tailEnd/>
          </a:ln>
        </p:spPr>
      </p:pic>
      <p:grpSp>
        <p:nvGrpSpPr>
          <p:cNvPr id="2" name="83 Grupo"/>
          <p:cNvGrpSpPr>
            <a:grpSpLocks/>
          </p:cNvGrpSpPr>
          <p:nvPr/>
        </p:nvGrpSpPr>
        <p:grpSpPr bwMode="auto">
          <a:xfrm>
            <a:off x="2516188" y="-317500"/>
            <a:ext cx="2339975" cy="2339975"/>
            <a:chOff x="4679083" y="1854668"/>
            <a:chExt cx="3080084" cy="3080084"/>
          </a:xfrm>
        </p:grpSpPr>
        <p:grpSp>
          <p:nvGrpSpPr>
            <p:cNvPr id="192564" name="104 Grupo"/>
            <p:cNvGrpSpPr>
              <a:grpSpLocks/>
            </p:cNvGrpSpPr>
            <p:nvPr/>
          </p:nvGrpSpPr>
          <p:grpSpPr bwMode="auto">
            <a:xfrm rot="10800000">
              <a:off x="4679083" y="1854668"/>
              <a:ext cx="3080084" cy="3080084"/>
              <a:chOff x="3886200" y="2045368"/>
              <a:chExt cx="3080084" cy="3080084"/>
            </a:xfrm>
          </p:grpSpPr>
          <p:sp>
            <p:nvSpPr>
              <p:cNvPr id="192568" name="88 Elipse"/>
              <p:cNvSpPr>
                <a:spLocks noChangeArrowheads="1"/>
              </p:cNvSpPr>
              <p:nvPr/>
            </p:nvSpPr>
            <p:spPr bwMode="auto">
              <a:xfrm>
                <a:off x="38862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solidFill>
                    <a:srgbClr val="000000"/>
                  </a:solidFill>
                </a:endParaRPr>
              </a:p>
            </p:txBody>
          </p:sp>
          <p:grpSp>
            <p:nvGrpSpPr>
              <p:cNvPr id="192569" name="103 Grupo"/>
              <p:cNvGrpSpPr>
                <a:grpSpLocks/>
              </p:cNvGrpSpPr>
              <p:nvPr/>
            </p:nvGrpSpPr>
            <p:grpSpPr bwMode="auto">
              <a:xfrm>
                <a:off x="4199754" y="2102152"/>
                <a:ext cx="1635562" cy="2894327"/>
                <a:chOff x="323239" y="2054026"/>
                <a:chExt cx="1667650" cy="2951111"/>
              </a:xfrm>
            </p:grpSpPr>
            <p:sp>
              <p:nvSpPr>
                <p:cNvPr id="192571" name="Text Box 32"/>
                <p:cNvSpPr txBox="1">
                  <a:spLocks noChangeArrowheads="1"/>
                </p:cNvSpPr>
                <p:nvPr/>
              </p:nvSpPr>
              <p:spPr bwMode="auto">
                <a:xfrm rot="10800000">
                  <a:off x="323239" y="3291144"/>
                  <a:ext cx="860720" cy="454346"/>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160</a:t>
                  </a:r>
                </a:p>
              </p:txBody>
            </p:sp>
            <p:sp>
              <p:nvSpPr>
                <p:cNvPr id="192572" name="Text Box 32"/>
                <p:cNvSpPr txBox="1">
                  <a:spLocks noChangeArrowheads="1"/>
                </p:cNvSpPr>
                <p:nvPr/>
              </p:nvSpPr>
              <p:spPr bwMode="auto">
                <a:xfrm rot="10800000">
                  <a:off x="353918" y="2595108"/>
                  <a:ext cx="830041" cy="454346"/>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140</a:t>
                  </a:r>
                </a:p>
              </p:txBody>
            </p:sp>
            <p:grpSp>
              <p:nvGrpSpPr>
                <p:cNvPr id="192573" name="102 Grupo"/>
                <p:cNvGrpSpPr>
                  <a:grpSpLocks/>
                </p:cNvGrpSpPr>
                <p:nvPr/>
              </p:nvGrpSpPr>
              <p:grpSpPr bwMode="auto">
                <a:xfrm>
                  <a:off x="1122176" y="2054026"/>
                  <a:ext cx="868713" cy="2951111"/>
                  <a:chOff x="1122176" y="2054026"/>
                  <a:chExt cx="868713" cy="2951111"/>
                </a:xfrm>
              </p:grpSpPr>
              <p:sp>
                <p:nvSpPr>
                  <p:cNvPr id="192574" name="Rectangle 42"/>
                  <p:cNvSpPr>
                    <a:spLocks noChangeArrowheads="1"/>
                  </p:cNvSpPr>
                  <p:nvPr/>
                </p:nvSpPr>
                <p:spPr bwMode="auto">
                  <a:xfrm rot="10800000">
                    <a:off x="1180247" y="2054026"/>
                    <a:ext cx="752575" cy="2241464"/>
                  </a:xfrm>
                  <a:prstGeom prst="rect">
                    <a:avLst/>
                  </a:prstGeom>
                  <a:solidFill>
                    <a:srgbClr val="C00000"/>
                  </a:solidFill>
                  <a:ln w="19050">
                    <a:solidFill>
                      <a:schemeClr val="tx1"/>
                    </a:solidFill>
                    <a:miter lim="800000"/>
                    <a:headEnd/>
                    <a:tailEnd/>
                  </a:ln>
                </p:spPr>
                <p:txBody>
                  <a:bodyPr wrap="none" anchor="ctr"/>
                  <a:lstStyle/>
                  <a:p>
                    <a:endParaRPr lang="es-ES_tradnl">
                      <a:solidFill>
                        <a:srgbClr val="C00000"/>
                      </a:solidFill>
                    </a:endParaRPr>
                  </a:p>
                </p:txBody>
              </p:sp>
              <p:sp>
                <p:nvSpPr>
                  <p:cNvPr id="192575" name="Rectangle 5"/>
                  <p:cNvSpPr>
                    <a:spLocks noChangeArrowheads="1"/>
                  </p:cNvSpPr>
                  <p:nvPr/>
                </p:nvSpPr>
                <p:spPr bwMode="auto">
                  <a:xfrm rot="10800000">
                    <a:off x="1184893" y="2818214"/>
                    <a:ext cx="743284" cy="766511"/>
                  </a:xfrm>
                  <a:prstGeom prst="rect">
                    <a:avLst/>
                  </a:prstGeom>
                  <a:solidFill>
                    <a:srgbClr val="C000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2576" name="Group 6"/>
                  <p:cNvGrpSpPr>
                    <a:grpSpLocks/>
                  </p:cNvGrpSpPr>
                  <p:nvPr/>
                </p:nvGrpSpPr>
                <p:grpSpPr bwMode="auto">
                  <a:xfrm rot="10800000">
                    <a:off x="1266189" y="2927384"/>
                    <a:ext cx="534235" cy="569076"/>
                    <a:chOff x="2562" y="1298"/>
                    <a:chExt cx="273" cy="363"/>
                  </a:xfrm>
                </p:grpSpPr>
                <p:sp>
                  <p:nvSpPr>
                    <p:cNvPr id="192603"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2604"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2605"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2606"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2607"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2608"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2609"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2610"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2611"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2577"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92578"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92579"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92580" name="Rectangle 31"/>
                  <p:cNvSpPr>
                    <a:spLocks noChangeArrowheads="1"/>
                  </p:cNvSpPr>
                  <p:nvPr/>
                </p:nvSpPr>
                <p:spPr bwMode="auto">
                  <a:xfrm rot="10800000">
                    <a:off x="1187215" y="3594016"/>
                    <a:ext cx="738638" cy="733992"/>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2581" name="Group 32"/>
                  <p:cNvGrpSpPr>
                    <a:grpSpLocks/>
                  </p:cNvGrpSpPr>
                  <p:nvPr/>
                </p:nvGrpSpPr>
                <p:grpSpPr bwMode="auto">
                  <a:xfrm rot="10800000">
                    <a:off x="1266189" y="3659053"/>
                    <a:ext cx="534235" cy="566754"/>
                    <a:chOff x="2562" y="1298"/>
                    <a:chExt cx="273" cy="363"/>
                  </a:xfrm>
                </p:grpSpPr>
                <p:sp>
                  <p:nvSpPr>
                    <p:cNvPr id="192594"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2595"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2596"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2597"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2598"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2599"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2600"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2601"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2602"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2582" name="Rectangle 43"/>
                  <p:cNvSpPr>
                    <a:spLocks noChangeArrowheads="1"/>
                  </p:cNvSpPr>
                  <p:nvPr/>
                </p:nvSpPr>
                <p:spPr bwMode="auto">
                  <a:xfrm rot="10800000">
                    <a:off x="1122176" y="3799469"/>
                    <a:ext cx="868713" cy="1205668"/>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92583" name="Rectangle 4"/>
                  <p:cNvSpPr>
                    <a:spLocks noChangeArrowheads="1"/>
                  </p:cNvSpPr>
                  <p:nvPr/>
                </p:nvSpPr>
                <p:spPr bwMode="auto">
                  <a:xfrm rot="10800000">
                    <a:off x="1189538" y="2067962"/>
                    <a:ext cx="738638" cy="74096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2584" name="Group 16"/>
                  <p:cNvGrpSpPr>
                    <a:grpSpLocks/>
                  </p:cNvGrpSpPr>
                  <p:nvPr/>
                </p:nvGrpSpPr>
                <p:grpSpPr bwMode="auto">
                  <a:xfrm rot="10800000">
                    <a:off x="1290251" y="2168678"/>
                    <a:ext cx="534235" cy="566754"/>
                    <a:chOff x="2562" y="1298"/>
                    <a:chExt cx="273" cy="363"/>
                  </a:xfrm>
                </p:grpSpPr>
                <p:sp>
                  <p:nvSpPr>
                    <p:cNvPr id="192585"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2586"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2587"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2588"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2589"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2590"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2591"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2592"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2593"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91" name="90 Elipse"/>
              <p:cNvSpPr/>
              <p:nvPr/>
            </p:nvSpPr>
            <p:spPr>
              <a:xfrm>
                <a:off x="4003218" y="2133132"/>
                <a:ext cx="2963066" cy="296306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92565" name="44 Grupo"/>
            <p:cNvGrpSpPr>
              <a:grpSpLocks/>
            </p:cNvGrpSpPr>
            <p:nvPr/>
          </p:nvGrpSpPr>
          <p:grpSpPr bwMode="auto">
            <a:xfrm>
              <a:off x="4885798" y="2678134"/>
              <a:ext cx="908442" cy="688659"/>
              <a:chOff x="6818987" y="1308807"/>
              <a:chExt cx="804823" cy="640154"/>
            </a:xfrm>
          </p:grpSpPr>
          <p:sp>
            <p:nvSpPr>
              <p:cNvPr id="192566" name="49 CuadroTexto"/>
              <p:cNvSpPr txBox="1">
                <a:spLocks noChangeArrowheads="1"/>
              </p:cNvSpPr>
              <p:nvPr/>
            </p:nvSpPr>
            <p:spPr bwMode="auto">
              <a:xfrm>
                <a:off x="6818987" y="1308807"/>
                <a:ext cx="548624" cy="640154"/>
              </a:xfrm>
              <a:prstGeom prst="rect">
                <a:avLst/>
              </a:prstGeom>
              <a:noFill/>
              <a:ln w="9525">
                <a:noFill/>
                <a:miter lim="800000"/>
                <a:headEnd/>
                <a:tailEnd/>
              </a:ln>
            </p:spPr>
            <p:txBody>
              <a:bodyPr>
                <a:spAutoFit/>
              </a:bodyPr>
              <a:lstStyle/>
              <a:p>
                <a:r>
                  <a:rPr lang="es-ES_tradnl" sz="1400">
                    <a:solidFill>
                      <a:srgbClr val="000000"/>
                    </a:solidFill>
                  </a:rPr>
                  <a:t> 166</a:t>
                </a:r>
              </a:p>
            </p:txBody>
          </p:sp>
          <p:cxnSp>
            <p:nvCxnSpPr>
              <p:cNvPr id="192567" name="50 Conector recto de flecha"/>
              <p:cNvCxnSpPr>
                <a:cxnSpLocks noChangeShapeType="1"/>
              </p:cNvCxnSpPr>
              <p:nvPr/>
            </p:nvCxnSpPr>
            <p:spPr bwMode="auto">
              <a:xfrm>
                <a:off x="7280910" y="1758542"/>
                <a:ext cx="342900" cy="0"/>
              </a:xfrm>
              <a:prstGeom prst="straightConnector1">
                <a:avLst/>
              </a:prstGeom>
              <a:noFill/>
              <a:ln w="9525" algn="ctr">
                <a:solidFill>
                  <a:schemeClr val="tx1"/>
                </a:solidFill>
                <a:round/>
                <a:headEnd/>
                <a:tailEnd type="triangle" w="med" len="med"/>
              </a:ln>
            </p:spPr>
          </p:cxnSp>
        </p:grpSp>
      </p:grpSp>
      <p:grpSp>
        <p:nvGrpSpPr>
          <p:cNvPr id="10" name="232 Grupo"/>
          <p:cNvGrpSpPr>
            <a:grpSpLocks/>
          </p:cNvGrpSpPr>
          <p:nvPr/>
        </p:nvGrpSpPr>
        <p:grpSpPr bwMode="auto">
          <a:xfrm>
            <a:off x="4640263" y="-312738"/>
            <a:ext cx="2411412" cy="2411413"/>
            <a:chOff x="5033413" y="0"/>
            <a:chExt cx="3080084" cy="3080084"/>
          </a:xfrm>
        </p:grpSpPr>
        <p:grpSp>
          <p:nvGrpSpPr>
            <p:cNvPr id="192517" name="104 Grupo"/>
            <p:cNvGrpSpPr>
              <a:grpSpLocks/>
            </p:cNvGrpSpPr>
            <p:nvPr/>
          </p:nvGrpSpPr>
          <p:grpSpPr bwMode="auto">
            <a:xfrm rot="10800000">
              <a:off x="5033413" y="0"/>
              <a:ext cx="3080084" cy="3080084"/>
              <a:chOff x="3657600" y="2045368"/>
              <a:chExt cx="3080084" cy="3080084"/>
            </a:xfrm>
          </p:grpSpPr>
          <p:sp>
            <p:nvSpPr>
              <p:cNvPr id="192520" name="136 Elipse"/>
              <p:cNvSpPr>
                <a:spLocks noChangeArrowheads="1"/>
              </p:cNvSpPr>
              <p:nvPr/>
            </p:nvSpPr>
            <p:spPr bwMode="auto">
              <a:xfrm>
                <a:off x="36576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solidFill>
                    <a:srgbClr val="000000"/>
                  </a:solidFill>
                </a:endParaRPr>
              </a:p>
            </p:txBody>
          </p:sp>
          <p:grpSp>
            <p:nvGrpSpPr>
              <p:cNvPr id="192521" name="103 Grupo"/>
              <p:cNvGrpSpPr>
                <a:grpSpLocks/>
              </p:cNvGrpSpPr>
              <p:nvPr/>
            </p:nvGrpSpPr>
            <p:grpSpPr bwMode="auto">
              <a:xfrm>
                <a:off x="4168514" y="2102152"/>
                <a:ext cx="1666801" cy="2894327"/>
                <a:chOff x="291387" y="2054026"/>
                <a:chExt cx="1699502" cy="2951111"/>
              </a:xfrm>
            </p:grpSpPr>
            <p:sp>
              <p:nvSpPr>
                <p:cNvPr id="192523" name="Text Box 30"/>
                <p:cNvSpPr txBox="1">
                  <a:spLocks noChangeArrowheads="1"/>
                </p:cNvSpPr>
                <p:nvPr/>
              </p:nvSpPr>
              <p:spPr bwMode="auto">
                <a:xfrm rot="10800000">
                  <a:off x="380691" y="3292620"/>
                  <a:ext cx="803268" cy="440859"/>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180</a:t>
                  </a:r>
                </a:p>
              </p:txBody>
            </p:sp>
            <p:sp>
              <p:nvSpPr>
                <p:cNvPr id="192524" name="Text Box 32"/>
                <p:cNvSpPr txBox="1">
                  <a:spLocks noChangeArrowheads="1"/>
                </p:cNvSpPr>
                <p:nvPr/>
              </p:nvSpPr>
              <p:spPr bwMode="auto">
                <a:xfrm rot="10800000">
                  <a:off x="291387" y="2608594"/>
                  <a:ext cx="880917" cy="440859"/>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160</a:t>
                  </a:r>
                </a:p>
              </p:txBody>
            </p:sp>
            <p:grpSp>
              <p:nvGrpSpPr>
                <p:cNvPr id="192525" name="102 Grupo"/>
                <p:cNvGrpSpPr>
                  <a:grpSpLocks/>
                </p:cNvGrpSpPr>
                <p:nvPr/>
              </p:nvGrpSpPr>
              <p:grpSpPr bwMode="auto">
                <a:xfrm>
                  <a:off x="1122176" y="2054026"/>
                  <a:ext cx="868713" cy="2951111"/>
                  <a:chOff x="1122176" y="2054026"/>
                  <a:chExt cx="868713" cy="2951111"/>
                </a:xfrm>
              </p:grpSpPr>
              <p:sp>
                <p:nvSpPr>
                  <p:cNvPr id="192526" name="Rectangle 5"/>
                  <p:cNvSpPr>
                    <a:spLocks noChangeArrowheads="1"/>
                  </p:cNvSpPr>
                  <p:nvPr/>
                </p:nvSpPr>
                <p:spPr bwMode="auto">
                  <a:xfrm rot="10800000">
                    <a:off x="1184893" y="2818214"/>
                    <a:ext cx="743284" cy="76651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2527" name="Group 6"/>
                  <p:cNvGrpSpPr>
                    <a:grpSpLocks/>
                  </p:cNvGrpSpPr>
                  <p:nvPr/>
                </p:nvGrpSpPr>
                <p:grpSpPr bwMode="auto">
                  <a:xfrm rot="10800000">
                    <a:off x="1266189" y="2927384"/>
                    <a:ext cx="534235" cy="569076"/>
                    <a:chOff x="2562" y="1298"/>
                    <a:chExt cx="273" cy="363"/>
                  </a:xfrm>
                </p:grpSpPr>
                <p:sp>
                  <p:nvSpPr>
                    <p:cNvPr id="192555"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2556"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2557"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2558"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2559"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2560"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2561"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2562"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2563"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2528"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92529"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92530"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92531" name="Rectangle 31"/>
                  <p:cNvSpPr>
                    <a:spLocks noChangeArrowheads="1"/>
                  </p:cNvSpPr>
                  <p:nvPr/>
                </p:nvSpPr>
                <p:spPr bwMode="auto">
                  <a:xfrm rot="10800000">
                    <a:off x="1187215" y="3594016"/>
                    <a:ext cx="738638" cy="733992"/>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2532" name="Group 32"/>
                  <p:cNvGrpSpPr>
                    <a:grpSpLocks/>
                  </p:cNvGrpSpPr>
                  <p:nvPr/>
                </p:nvGrpSpPr>
                <p:grpSpPr bwMode="auto">
                  <a:xfrm rot="10800000">
                    <a:off x="1266189" y="3659053"/>
                    <a:ext cx="534235" cy="566754"/>
                    <a:chOff x="2562" y="1298"/>
                    <a:chExt cx="273" cy="363"/>
                  </a:xfrm>
                </p:grpSpPr>
                <p:sp>
                  <p:nvSpPr>
                    <p:cNvPr id="192546"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2547"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2548"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2549"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2550"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2551"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2552"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2553"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2554"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2533" name="Rectangle 42"/>
                  <p:cNvSpPr>
                    <a:spLocks noChangeArrowheads="1"/>
                  </p:cNvSpPr>
                  <p:nvPr/>
                </p:nvSpPr>
                <p:spPr bwMode="auto">
                  <a:xfrm rot="10800000">
                    <a:off x="1180247" y="2054026"/>
                    <a:ext cx="752575" cy="2241464"/>
                  </a:xfrm>
                  <a:prstGeom prst="rect">
                    <a:avLst/>
                  </a:prstGeom>
                  <a:noFill/>
                  <a:ln w="19050">
                    <a:solidFill>
                      <a:schemeClr val="tx1"/>
                    </a:solidFill>
                    <a:miter lim="800000"/>
                    <a:headEnd/>
                    <a:tailEnd/>
                  </a:ln>
                </p:spPr>
                <p:txBody>
                  <a:bodyPr wrap="none" anchor="ctr"/>
                  <a:lstStyle/>
                  <a:p>
                    <a:endParaRPr lang="es-ES_tradnl">
                      <a:solidFill>
                        <a:srgbClr val="000000"/>
                      </a:solidFill>
                    </a:endParaRPr>
                  </a:p>
                </p:txBody>
              </p:sp>
              <p:sp>
                <p:nvSpPr>
                  <p:cNvPr id="192534" name="Rectangle 43"/>
                  <p:cNvSpPr>
                    <a:spLocks noChangeArrowheads="1"/>
                  </p:cNvSpPr>
                  <p:nvPr/>
                </p:nvSpPr>
                <p:spPr bwMode="auto">
                  <a:xfrm rot="10800000">
                    <a:off x="1122176" y="3806483"/>
                    <a:ext cx="868713" cy="1198654"/>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92535" name="Rectangle 4"/>
                  <p:cNvSpPr>
                    <a:spLocks noChangeArrowheads="1"/>
                  </p:cNvSpPr>
                  <p:nvPr/>
                </p:nvSpPr>
                <p:spPr bwMode="auto">
                  <a:xfrm rot="10800000">
                    <a:off x="1189538" y="2067962"/>
                    <a:ext cx="738638" cy="740961"/>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2536" name="Group 16"/>
                  <p:cNvGrpSpPr>
                    <a:grpSpLocks/>
                  </p:cNvGrpSpPr>
                  <p:nvPr/>
                </p:nvGrpSpPr>
                <p:grpSpPr bwMode="auto">
                  <a:xfrm rot="10800000">
                    <a:off x="1290251" y="2168678"/>
                    <a:ext cx="534235" cy="566754"/>
                    <a:chOff x="2562" y="1298"/>
                    <a:chExt cx="273" cy="363"/>
                  </a:xfrm>
                </p:grpSpPr>
                <p:sp>
                  <p:nvSpPr>
                    <p:cNvPr id="192537"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2538"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2539"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2540"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2541"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2542"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2543"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2544"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2545"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139" name="138 Elipse"/>
              <p:cNvSpPr/>
              <p:nvPr/>
            </p:nvSpPr>
            <p:spPr>
              <a:xfrm>
                <a:off x="3706265" y="2094033"/>
                <a:ext cx="2962477" cy="2962477"/>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sp>
          <p:nvSpPr>
            <p:cNvPr id="192518" name="49 CuadroTexto"/>
            <p:cNvSpPr txBox="1">
              <a:spLocks noChangeArrowheads="1"/>
            </p:cNvSpPr>
            <p:nvPr/>
          </p:nvSpPr>
          <p:spPr bwMode="auto">
            <a:xfrm>
              <a:off x="7114435" y="822845"/>
              <a:ext cx="721709" cy="668218"/>
            </a:xfrm>
            <a:prstGeom prst="rect">
              <a:avLst/>
            </a:prstGeom>
            <a:noFill/>
            <a:ln w="9525">
              <a:noFill/>
              <a:miter lim="800000"/>
              <a:headEnd/>
              <a:tailEnd/>
            </a:ln>
          </p:spPr>
          <p:txBody>
            <a:bodyPr>
              <a:spAutoFit/>
            </a:bodyPr>
            <a:lstStyle/>
            <a:p>
              <a:r>
                <a:rPr lang="es-ES_tradnl" sz="1400">
                  <a:solidFill>
                    <a:srgbClr val="000000"/>
                  </a:solidFill>
                </a:rPr>
                <a:t>   186</a:t>
              </a:r>
            </a:p>
          </p:txBody>
        </p:sp>
        <p:cxnSp>
          <p:nvCxnSpPr>
            <p:cNvPr id="192519" name="50 Conector recto de flecha"/>
            <p:cNvCxnSpPr>
              <a:cxnSpLocks noChangeShapeType="1"/>
            </p:cNvCxnSpPr>
            <p:nvPr/>
          </p:nvCxnSpPr>
          <p:spPr bwMode="auto">
            <a:xfrm flipH="1">
              <a:off x="6847368" y="1293783"/>
              <a:ext cx="387048" cy="0"/>
            </a:xfrm>
            <a:prstGeom prst="straightConnector1">
              <a:avLst/>
            </a:prstGeom>
            <a:noFill/>
            <a:ln w="9525" algn="ctr">
              <a:solidFill>
                <a:schemeClr val="tx1"/>
              </a:solidFill>
              <a:round/>
              <a:headEnd/>
              <a:tailEnd type="triangle" w="med" len="med"/>
            </a:ln>
          </p:spPr>
        </p:cxn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000" fill="hold"/>
                                        <p:tgtEl>
                                          <p:spTgt spid="10"/>
                                        </p:tgtEl>
                                        <p:attrNameLst>
                                          <p:attrName>ppt_w</p:attrName>
                                        </p:attrNameLst>
                                      </p:cBhvr>
                                      <p:tavLst>
                                        <p:tav tm="0">
                                          <p:val>
                                            <p:fltVal val="0"/>
                                          </p:val>
                                        </p:tav>
                                        <p:tav tm="100000">
                                          <p:val>
                                            <p:strVal val="#ppt_w"/>
                                          </p:val>
                                        </p:tav>
                                      </p:tavLst>
                                    </p:anim>
                                    <p:anim calcmode="lin" valueType="num">
                                      <p:cBhvr>
                                        <p:cTn id="15" dur="2000" fill="hold"/>
                                        <p:tgtEl>
                                          <p:spTgt spid="10"/>
                                        </p:tgtEl>
                                        <p:attrNameLst>
                                          <p:attrName>ppt_h</p:attrName>
                                        </p:attrNameLst>
                                      </p:cBhvr>
                                      <p:tavLst>
                                        <p:tav tm="0">
                                          <p:val>
                                            <p:fltVal val="0"/>
                                          </p:val>
                                        </p:tav>
                                        <p:tav tm="100000">
                                          <p:val>
                                            <p:strVal val="#ppt_h"/>
                                          </p:val>
                                        </p:tav>
                                      </p:tavLst>
                                    </p:anim>
                                    <p:animEffect transition="in" filter="fade">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93538" name="Picture 5"/>
          <p:cNvPicPr>
            <a:picLocks noChangeAspect="1" noChangeArrowheads="1"/>
          </p:cNvPicPr>
          <p:nvPr/>
        </p:nvPicPr>
        <p:blipFill>
          <a:blip r:embed="rId2" cstate="print"/>
          <a:srcRect r="31441"/>
          <a:stretch>
            <a:fillRect/>
          </a:stretch>
        </p:blipFill>
        <p:spPr bwMode="auto">
          <a:xfrm>
            <a:off x="2425700" y="0"/>
            <a:ext cx="4373563" cy="6858000"/>
          </a:xfrm>
          <a:prstGeom prst="rect">
            <a:avLst/>
          </a:prstGeom>
          <a:noFill/>
          <a:ln w="28575">
            <a:solidFill>
              <a:schemeClr val="tx1"/>
            </a:solidFill>
            <a:miter lim="800000"/>
            <a:headEnd/>
            <a:tailEnd/>
          </a:ln>
        </p:spPr>
      </p:pic>
      <p:grpSp>
        <p:nvGrpSpPr>
          <p:cNvPr id="2" name="86 Grupo"/>
          <p:cNvGrpSpPr>
            <a:grpSpLocks/>
          </p:cNvGrpSpPr>
          <p:nvPr/>
        </p:nvGrpSpPr>
        <p:grpSpPr bwMode="auto">
          <a:xfrm>
            <a:off x="2778125" y="-317500"/>
            <a:ext cx="2339975" cy="2339975"/>
            <a:chOff x="4679083" y="1854668"/>
            <a:chExt cx="3080084" cy="3080084"/>
          </a:xfrm>
        </p:grpSpPr>
        <p:grpSp>
          <p:nvGrpSpPr>
            <p:cNvPr id="193589" name="104 Grupo"/>
            <p:cNvGrpSpPr>
              <a:grpSpLocks/>
            </p:cNvGrpSpPr>
            <p:nvPr/>
          </p:nvGrpSpPr>
          <p:grpSpPr bwMode="auto">
            <a:xfrm rot="10800000">
              <a:off x="4679083" y="1854668"/>
              <a:ext cx="3080084" cy="3080084"/>
              <a:chOff x="3886200" y="2045368"/>
              <a:chExt cx="3080084" cy="3080084"/>
            </a:xfrm>
          </p:grpSpPr>
          <p:sp>
            <p:nvSpPr>
              <p:cNvPr id="193593" name="91 Elipse"/>
              <p:cNvSpPr>
                <a:spLocks noChangeArrowheads="1"/>
              </p:cNvSpPr>
              <p:nvPr/>
            </p:nvSpPr>
            <p:spPr bwMode="auto">
              <a:xfrm>
                <a:off x="38862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solidFill>
                    <a:srgbClr val="000000"/>
                  </a:solidFill>
                </a:endParaRPr>
              </a:p>
            </p:txBody>
          </p:sp>
          <p:grpSp>
            <p:nvGrpSpPr>
              <p:cNvPr id="193594" name="103 Grupo"/>
              <p:cNvGrpSpPr>
                <a:grpSpLocks/>
              </p:cNvGrpSpPr>
              <p:nvPr/>
            </p:nvGrpSpPr>
            <p:grpSpPr bwMode="auto">
              <a:xfrm>
                <a:off x="4199754" y="2102152"/>
                <a:ext cx="1635562" cy="2894327"/>
                <a:chOff x="323239" y="2054026"/>
                <a:chExt cx="1667650" cy="2951111"/>
              </a:xfrm>
            </p:grpSpPr>
            <p:sp>
              <p:nvSpPr>
                <p:cNvPr id="193596" name="Text Box 32"/>
                <p:cNvSpPr txBox="1">
                  <a:spLocks noChangeArrowheads="1"/>
                </p:cNvSpPr>
                <p:nvPr/>
              </p:nvSpPr>
              <p:spPr bwMode="auto">
                <a:xfrm rot="10800000">
                  <a:off x="323239" y="3291144"/>
                  <a:ext cx="860720" cy="454346"/>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160</a:t>
                  </a:r>
                </a:p>
              </p:txBody>
            </p:sp>
            <p:sp>
              <p:nvSpPr>
                <p:cNvPr id="193597" name="Text Box 32"/>
                <p:cNvSpPr txBox="1">
                  <a:spLocks noChangeArrowheads="1"/>
                </p:cNvSpPr>
                <p:nvPr/>
              </p:nvSpPr>
              <p:spPr bwMode="auto">
                <a:xfrm rot="10800000">
                  <a:off x="353918" y="2595108"/>
                  <a:ext cx="830041" cy="454346"/>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140</a:t>
                  </a:r>
                </a:p>
              </p:txBody>
            </p:sp>
            <p:grpSp>
              <p:nvGrpSpPr>
                <p:cNvPr id="193598" name="102 Grupo"/>
                <p:cNvGrpSpPr>
                  <a:grpSpLocks/>
                </p:cNvGrpSpPr>
                <p:nvPr/>
              </p:nvGrpSpPr>
              <p:grpSpPr bwMode="auto">
                <a:xfrm>
                  <a:off x="1122176" y="2054026"/>
                  <a:ext cx="868713" cy="2951111"/>
                  <a:chOff x="1122176" y="2054026"/>
                  <a:chExt cx="868713" cy="2951111"/>
                </a:xfrm>
              </p:grpSpPr>
              <p:sp>
                <p:nvSpPr>
                  <p:cNvPr id="193599" name="Rectangle 42"/>
                  <p:cNvSpPr>
                    <a:spLocks noChangeArrowheads="1"/>
                  </p:cNvSpPr>
                  <p:nvPr/>
                </p:nvSpPr>
                <p:spPr bwMode="auto">
                  <a:xfrm rot="10800000">
                    <a:off x="1180247" y="2054026"/>
                    <a:ext cx="752575" cy="2241464"/>
                  </a:xfrm>
                  <a:prstGeom prst="rect">
                    <a:avLst/>
                  </a:prstGeom>
                  <a:solidFill>
                    <a:srgbClr val="C00000"/>
                  </a:solidFill>
                  <a:ln w="19050">
                    <a:solidFill>
                      <a:schemeClr val="tx1"/>
                    </a:solidFill>
                    <a:miter lim="800000"/>
                    <a:headEnd/>
                    <a:tailEnd/>
                  </a:ln>
                </p:spPr>
                <p:txBody>
                  <a:bodyPr wrap="none" anchor="ctr"/>
                  <a:lstStyle/>
                  <a:p>
                    <a:endParaRPr lang="es-ES_tradnl">
                      <a:solidFill>
                        <a:srgbClr val="C00000"/>
                      </a:solidFill>
                    </a:endParaRPr>
                  </a:p>
                </p:txBody>
              </p:sp>
              <p:sp>
                <p:nvSpPr>
                  <p:cNvPr id="193600" name="Rectangle 5"/>
                  <p:cNvSpPr>
                    <a:spLocks noChangeArrowheads="1"/>
                  </p:cNvSpPr>
                  <p:nvPr/>
                </p:nvSpPr>
                <p:spPr bwMode="auto">
                  <a:xfrm rot="10800000">
                    <a:off x="1184893" y="2818214"/>
                    <a:ext cx="743284" cy="766511"/>
                  </a:xfrm>
                  <a:prstGeom prst="rect">
                    <a:avLst/>
                  </a:prstGeom>
                  <a:solidFill>
                    <a:srgbClr val="C000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3601" name="Group 6"/>
                  <p:cNvGrpSpPr>
                    <a:grpSpLocks/>
                  </p:cNvGrpSpPr>
                  <p:nvPr/>
                </p:nvGrpSpPr>
                <p:grpSpPr bwMode="auto">
                  <a:xfrm rot="10800000">
                    <a:off x="1266189" y="2927384"/>
                    <a:ext cx="534235" cy="569076"/>
                    <a:chOff x="2562" y="1298"/>
                    <a:chExt cx="273" cy="363"/>
                  </a:xfrm>
                </p:grpSpPr>
                <p:sp>
                  <p:nvSpPr>
                    <p:cNvPr id="193628"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3629"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3630"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3631"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3632"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3633"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3634"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3635"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3636"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3602"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93603"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93604"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93605" name="Rectangle 31"/>
                  <p:cNvSpPr>
                    <a:spLocks noChangeArrowheads="1"/>
                  </p:cNvSpPr>
                  <p:nvPr/>
                </p:nvSpPr>
                <p:spPr bwMode="auto">
                  <a:xfrm rot="10800000">
                    <a:off x="1187215" y="3594016"/>
                    <a:ext cx="738638" cy="733992"/>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3606" name="Group 32"/>
                  <p:cNvGrpSpPr>
                    <a:grpSpLocks/>
                  </p:cNvGrpSpPr>
                  <p:nvPr/>
                </p:nvGrpSpPr>
                <p:grpSpPr bwMode="auto">
                  <a:xfrm rot="10800000">
                    <a:off x="1266189" y="3659053"/>
                    <a:ext cx="534235" cy="566754"/>
                    <a:chOff x="2562" y="1298"/>
                    <a:chExt cx="273" cy="363"/>
                  </a:xfrm>
                </p:grpSpPr>
                <p:sp>
                  <p:nvSpPr>
                    <p:cNvPr id="193619"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3620"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3621"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3622"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3623"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3624"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3625"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3626"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3627"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3607" name="Rectangle 43"/>
                  <p:cNvSpPr>
                    <a:spLocks noChangeArrowheads="1"/>
                  </p:cNvSpPr>
                  <p:nvPr/>
                </p:nvSpPr>
                <p:spPr bwMode="auto">
                  <a:xfrm rot="10800000">
                    <a:off x="1122176" y="4235660"/>
                    <a:ext cx="868713" cy="769477"/>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93608" name="Rectangle 4"/>
                  <p:cNvSpPr>
                    <a:spLocks noChangeArrowheads="1"/>
                  </p:cNvSpPr>
                  <p:nvPr/>
                </p:nvSpPr>
                <p:spPr bwMode="auto">
                  <a:xfrm rot="10800000">
                    <a:off x="1189538" y="2067962"/>
                    <a:ext cx="738638" cy="74096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3609" name="Group 16"/>
                  <p:cNvGrpSpPr>
                    <a:grpSpLocks/>
                  </p:cNvGrpSpPr>
                  <p:nvPr/>
                </p:nvGrpSpPr>
                <p:grpSpPr bwMode="auto">
                  <a:xfrm rot="10800000">
                    <a:off x="1290251" y="2168678"/>
                    <a:ext cx="534235" cy="566754"/>
                    <a:chOff x="2562" y="1298"/>
                    <a:chExt cx="273" cy="363"/>
                  </a:xfrm>
                </p:grpSpPr>
                <p:sp>
                  <p:nvSpPr>
                    <p:cNvPr id="193610"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3611"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3612"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3613"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3614"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3615"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3616"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3617"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3618"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94" name="93 Elipse"/>
              <p:cNvSpPr/>
              <p:nvPr/>
            </p:nvSpPr>
            <p:spPr>
              <a:xfrm>
                <a:off x="4003218" y="2133132"/>
                <a:ext cx="2963066" cy="2963066"/>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93590" name="44 Grupo"/>
            <p:cNvGrpSpPr>
              <a:grpSpLocks/>
            </p:cNvGrpSpPr>
            <p:nvPr/>
          </p:nvGrpSpPr>
          <p:grpSpPr bwMode="auto">
            <a:xfrm>
              <a:off x="4930928" y="2271943"/>
              <a:ext cx="863310" cy="688659"/>
              <a:chOff x="6858971" y="931226"/>
              <a:chExt cx="764839" cy="640154"/>
            </a:xfrm>
          </p:grpSpPr>
          <p:sp>
            <p:nvSpPr>
              <p:cNvPr id="193591" name="49 CuadroTexto"/>
              <p:cNvSpPr txBox="1">
                <a:spLocks noChangeArrowheads="1"/>
              </p:cNvSpPr>
              <p:nvPr/>
            </p:nvSpPr>
            <p:spPr bwMode="auto">
              <a:xfrm>
                <a:off x="6858971" y="931226"/>
                <a:ext cx="548624" cy="640154"/>
              </a:xfrm>
              <a:prstGeom prst="rect">
                <a:avLst/>
              </a:prstGeom>
              <a:noFill/>
              <a:ln w="9525">
                <a:noFill/>
                <a:miter lim="800000"/>
                <a:headEnd/>
                <a:tailEnd/>
              </a:ln>
            </p:spPr>
            <p:txBody>
              <a:bodyPr>
                <a:spAutoFit/>
              </a:bodyPr>
              <a:lstStyle/>
              <a:p>
                <a:r>
                  <a:rPr lang="es-ES_tradnl" sz="1400">
                    <a:solidFill>
                      <a:srgbClr val="000000"/>
                    </a:solidFill>
                  </a:rPr>
                  <a:t> 178</a:t>
                </a:r>
              </a:p>
            </p:txBody>
          </p:sp>
          <p:cxnSp>
            <p:nvCxnSpPr>
              <p:cNvPr id="193592" name="50 Conector recto de flecha"/>
              <p:cNvCxnSpPr>
                <a:cxnSpLocks noChangeShapeType="1"/>
              </p:cNvCxnSpPr>
              <p:nvPr/>
            </p:nvCxnSpPr>
            <p:spPr bwMode="auto">
              <a:xfrm>
                <a:off x="7280910" y="1380961"/>
                <a:ext cx="342900" cy="0"/>
              </a:xfrm>
              <a:prstGeom prst="straightConnector1">
                <a:avLst/>
              </a:prstGeom>
              <a:noFill/>
              <a:ln w="9525" algn="ctr">
                <a:solidFill>
                  <a:schemeClr val="tx1"/>
                </a:solidFill>
                <a:round/>
                <a:headEnd/>
                <a:tailEnd type="triangle" w="med" len="med"/>
              </a:ln>
            </p:spPr>
          </p:cxnSp>
        </p:grpSp>
      </p:grpSp>
      <p:grpSp>
        <p:nvGrpSpPr>
          <p:cNvPr id="10" name="135 Grupo"/>
          <p:cNvGrpSpPr>
            <a:grpSpLocks/>
          </p:cNvGrpSpPr>
          <p:nvPr/>
        </p:nvGrpSpPr>
        <p:grpSpPr bwMode="auto">
          <a:xfrm>
            <a:off x="5076825" y="-317500"/>
            <a:ext cx="2339975" cy="2339975"/>
            <a:chOff x="4679083" y="1854668"/>
            <a:chExt cx="3080084" cy="3080084"/>
          </a:xfrm>
        </p:grpSpPr>
        <p:grpSp>
          <p:nvGrpSpPr>
            <p:cNvPr id="193541" name="104 Grupo"/>
            <p:cNvGrpSpPr>
              <a:grpSpLocks/>
            </p:cNvGrpSpPr>
            <p:nvPr/>
          </p:nvGrpSpPr>
          <p:grpSpPr bwMode="auto">
            <a:xfrm rot="10800000">
              <a:off x="4679083" y="1854668"/>
              <a:ext cx="3080084" cy="3080084"/>
              <a:chOff x="3886200" y="2045368"/>
              <a:chExt cx="3080084" cy="3080084"/>
            </a:xfrm>
          </p:grpSpPr>
          <p:sp>
            <p:nvSpPr>
              <p:cNvPr id="193545" name="140 Elipse"/>
              <p:cNvSpPr>
                <a:spLocks noChangeArrowheads="1"/>
              </p:cNvSpPr>
              <p:nvPr/>
            </p:nvSpPr>
            <p:spPr bwMode="auto">
              <a:xfrm>
                <a:off x="38862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solidFill>
                    <a:srgbClr val="000000"/>
                  </a:solidFill>
                </a:endParaRPr>
              </a:p>
            </p:txBody>
          </p:sp>
          <p:grpSp>
            <p:nvGrpSpPr>
              <p:cNvPr id="193546" name="103 Grupo"/>
              <p:cNvGrpSpPr>
                <a:grpSpLocks/>
              </p:cNvGrpSpPr>
              <p:nvPr/>
            </p:nvGrpSpPr>
            <p:grpSpPr bwMode="auto">
              <a:xfrm>
                <a:off x="4199754" y="2102152"/>
                <a:ext cx="1635562" cy="2894327"/>
                <a:chOff x="323239" y="2054026"/>
                <a:chExt cx="1667650" cy="2951111"/>
              </a:xfrm>
            </p:grpSpPr>
            <p:sp>
              <p:nvSpPr>
                <p:cNvPr id="193548" name="Text Box 32"/>
                <p:cNvSpPr txBox="1">
                  <a:spLocks noChangeArrowheads="1"/>
                </p:cNvSpPr>
                <p:nvPr/>
              </p:nvSpPr>
              <p:spPr bwMode="auto">
                <a:xfrm rot="10800000">
                  <a:off x="323239" y="3291144"/>
                  <a:ext cx="860720" cy="454346"/>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160</a:t>
                  </a:r>
                </a:p>
              </p:txBody>
            </p:sp>
            <p:sp>
              <p:nvSpPr>
                <p:cNvPr id="193549" name="Text Box 32"/>
                <p:cNvSpPr txBox="1">
                  <a:spLocks noChangeArrowheads="1"/>
                </p:cNvSpPr>
                <p:nvPr/>
              </p:nvSpPr>
              <p:spPr bwMode="auto">
                <a:xfrm rot="10800000">
                  <a:off x="353918" y="2595108"/>
                  <a:ext cx="830041" cy="454346"/>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140</a:t>
                  </a:r>
                </a:p>
              </p:txBody>
            </p:sp>
            <p:grpSp>
              <p:nvGrpSpPr>
                <p:cNvPr id="193550" name="102 Grupo"/>
                <p:cNvGrpSpPr>
                  <a:grpSpLocks/>
                </p:cNvGrpSpPr>
                <p:nvPr/>
              </p:nvGrpSpPr>
              <p:grpSpPr bwMode="auto">
                <a:xfrm>
                  <a:off x="1122176" y="2054026"/>
                  <a:ext cx="868713" cy="2951111"/>
                  <a:chOff x="1122176" y="2054026"/>
                  <a:chExt cx="868713" cy="2951111"/>
                </a:xfrm>
              </p:grpSpPr>
              <p:sp>
                <p:nvSpPr>
                  <p:cNvPr id="193551" name="Rectangle 42"/>
                  <p:cNvSpPr>
                    <a:spLocks noChangeArrowheads="1"/>
                  </p:cNvSpPr>
                  <p:nvPr/>
                </p:nvSpPr>
                <p:spPr bwMode="auto">
                  <a:xfrm rot="10800000">
                    <a:off x="1180247" y="2054026"/>
                    <a:ext cx="752575" cy="2241464"/>
                  </a:xfrm>
                  <a:prstGeom prst="rect">
                    <a:avLst/>
                  </a:prstGeom>
                  <a:solidFill>
                    <a:srgbClr val="C00000"/>
                  </a:solidFill>
                  <a:ln w="19050">
                    <a:solidFill>
                      <a:schemeClr val="tx1"/>
                    </a:solidFill>
                    <a:miter lim="800000"/>
                    <a:headEnd/>
                    <a:tailEnd/>
                  </a:ln>
                </p:spPr>
                <p:txBody>
                  <a:bodyPr wrap="none" anchor="ctr"/>
                  <a:lstStyle/>
                  <a:p>
                    <a:endParaRPr lang="es-ES_tradnl">
                      <a:solidFill>
                        <a:srgbClr val="C00000"/>
                      </a:solidFill>
                    </a:endParaRPr>
                  </a:p>
                </p:txBody>
              </p:sp>
              <p:sp>
                <p:nvSpPr>
                  <p:cNvPr id="193552" name="Rectangle 5"/>
                  <p:cNvSpPr>
                    <a:spLocks noChangeArrowheads="1"/>
                  </p:cNvSpPr>
                  <p:nvPr/>
                </p:nvSpPr>
                <p:spPr bwMode="auto">
                  <a:xfrm rot="10800000">
                    <a:off x="1184893" y="2818214"/>
                    <a:ext cx="743284" cy="766511"/>
                  </a:xfrm>
                  <a:prstGeom prst="rect">
                    <a:avLst/>
                  </a:prstGeom>
                  <a:solidFill>
                    <a:srgbClr val="C000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3553" name="Group 6"/>
                  <p:cNvGrpSpPr>
                    <a:grpSpLocks/>
                  </p:cNvGrpSpPr>
                  <p:nvPr/>
                </p:nvGrpSpPr>
                <p:grpSpPr bwMode="auto">
                  <a:xfrm rot="10800000">
                    <a:off x="1266189" y="2927384"/>
                    <a:ext cx="534235" cy="569076"/>
                    <a:chOff x="2562" y="1298"/>
                    <a:chExt cx="273" cy="363"/>
                  </a:xfrm>
                </p:grpSpPr>
                <p:sp>
                  <p:nvSpPr>
                    <p:cNvPr id="193580"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3581"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3582"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3583"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3584"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3585"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3586"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3587"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3588"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3554"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93555"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93556"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93557" name="Rectangle 31"/>
                  <p:cNvSpPr>
                    <a:spLocks noChangeArrowheads="1"/>
                  </p:cNvSpPr>
                  <p:nvPr/>
                </p:nvSpPr>
                <p:spPr bwMode="auto">
                  <a:xfrm rot="10800000">
                    <a:off x="1187215" y="3594016"/>
                    <a:ext cx="738638" cy="733992"/>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3558" name="Group 32"/>
                  <p:cNvGrpSpPr>
                    <a:grpSpLocks/>
                  </p:cNvGrpSpPr>
                  <p:nvPr/>
                </p:nvGrpSpPr>
                <p:grpSpPr bwMode="auto">
                  <a:xfrm rot="10800000">
                    <a:off x="1266189" y="3659053"/>
                    <a:ext cx="534235" cy="566754"/>
                    <a:chOff x="2562" y="1298"/>
                    <a:chExt cx="273" cy="363"/>
                  </a:xfrm>
                </p:grpSpPr>
                <p:sp>
                  <p:nvSpPr>
                    <p:cNvPr id="193571"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3572"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3573"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3574"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3575"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3576"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3577"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3578"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3579"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3559" name="Rectangle 43"/>
                  <p:cNvSpPr>
                    <a:spLocks noChangeArrowheads="1"/>
                  </p:cNvSpPr>
                  <p:nvPr/>
                </p:nvSpPr>
                <p:spPr bwMode="auto">
                  <a:xfrm rot="10800000">
                    <a:off x="1122176" y="4097607"/>
                    <a:ext cx="868713" cy="907530"/>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93560" name="Rectangle 4"/>
                  <p:cNvSpPr>
                    <a:spLocks noChangeArrowheads="1"/>
                  </p:cNvSpPr>
                  <p:nvPr/>
                </p:nvSpPr>
                <p:spPr bwMode="auto">
                  <a:xfrm rot="10800000">
                    <a:off x="1189538" y="2067962"/>
                    <a:ext cx="738638" cy="74096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3561" name="Group 16"/>
                  <p:cNvGrpSpPr>
                    <a:grpSpLocks/>
                  </p:cNvGrpSpPr>
                  <p:nvPr/>
                </p:nvGrpSpPr>
                <p:grpSpPr bwMode="auto">
                  <a:xfrm rot="10800000">
                    <a:off x="1290251" y="2168678"/>
                    <a:ext cx="534235" cy="566754"/>
                    <a:chOff x="2562" y="1298"/>
                    <a:chExt cx="273" cy="363"/>
                  </a:xfrm>
                </p:grpSpPr>
                <p:sp>
                  <p:nvSpPr>
                    <p:cNvPr id="193562"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3563"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3564"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3565"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3566"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3567"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3568"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3569"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3570"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143" name="142 Elipse"/>
              <p:cNvSpPr/>
              <p:nvPr/>
            </p:nvSpPr>
            <p:spPr>
              <a:xfrm>
                <a:off x="4003218" y="2093428"/>
                <a:ext cx="2963066" cy="2963067"/>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93542" name="44 Grupo"/>
            <p:cNvGrpSpPr>
              <a:grpSpLocks/>
            </p:cNvGrpSpPr>
            <p:nvPr/>
          </p:nvGrpSpPr>
          <p:grpSpPr bwMode="auto">
            <a:xfrm>
              <a:off x="4930928" y="2379760"/>
              <a:ext cx="863310" cy="688660"/>
              <a:chOff x="6858971" y="1031449"/>
              <a:chExt cx="764839" cy="640155"/>
            </a:xfrm>
          </p:grpSpPr>
          <p:sp>
            <p:nvSpPr>
              <p:cNvPr id="193543" name="49 CuadroTexto"/>
              <p:cNvSpPr txBox="1">
                <a:spLocks noChangeArrowheads="1"/>
              </p:cNvSpPr>
              <p:nvPr/>
            </p:nvSpPr>
            <p:spPr bwMode="auto">
              <a:xfrm>
                <a:off x="6858971" y="1031449"/>
                <a:ext cx="548624" cy="640155"/>
              </a:xfrm>
              <a:prstGeom prst="rect">
                <a:avLst/>
              </a:prstGeom>
              <a:noFill/>
              <a:ln w="9525">
                <a:noFill/>
                <a:miter lim="800000"/>
                <a:headEnd/>
                <a:tailEnd/>
              </a:ln>
            </p:spPr>
            <p:txBody>
              <a:bodyPr>
                <a:spAutoFit/>
              </a:bodyPr>
              <a:lstStyle/>
              <a:p>
                <a:r>
                  <a:rPr lang="es-ES_tradnl" sz="1400">
                    <a:solidFill>
                      <a:srgbClr val="000000"/>
                    </a:solidFill>
                  </a:rPr>
                  <a:t> 174</a:t>
                </a:r>
              </a:p>
            </p:txBody>
          </p:sp>
          <p:cxnSp>
            <p:nvCxnSpPr>
              <p:cNvPr id="193544" name="50 Conector recto de flecha"/>
              <p:cNvCxnSpPr>
                <a:cxnSpLocks noChangeShapeType="1"/>
              </p:cNvCxnSpPr>
              <p:nvPr/>
            </p:nvCxnSpPr>
            <p:spPr bwMode="auto">
              <a:xfrm>
                <a:off x="7280910" y="1481184"/>
                <a:ext cx="342900" cy="0"/>
              </a:xfrm>
              <a:prstGeom prst="straightConnector1">
                <a:avLst/>
              </a:prstGeom>
              <a:noFill/>
              <a:ln w="9525" algn="ctr">
                <a:solidFill>
                  <a:schemeClr val="tx1"/>
                </a:solidFill>
                <a:round/>
                <a:headEnd/>
                <a:tailEnd type="triangle" w="med" len="med"/>
              </a:ln>
            </p:spPr>
          </p:cxn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000" fill="hold"/>
                                        <p:tgtEl>
                                          <p:spTgt spid="10"/>
                                        </p:tgtEl>
                                        <p:attrNameLst>
                                          <p:attrName>ppt_w</p:attrName>
                                        </p:attrNameLst>
                                      </p:cBhvr>
                                      <p:tavLst>
                                        <p:tav tm="0">
                                          <p:val>
                                            <p:fltVal val="0"/>
                                          </p:val>
                                        </p:tav>
                                        <p:tav tm="100000">
                                          <p:val>
                                            <p:strVal val="#ppt_w"/>
                                          </p:val>
                                        </p:tav>
                                      </p:tavLst>
                                    </p:anim>
                                    <p:anim calcmode="lin" valueType="num">
                                      <p:cBhvr>
                                        <p:cTn id="15" dur="2000" fill="hold"/>
                                        <p:tgtEl>
                                          <p:spTgt spid="10"/>
                                        </p:tgtEl>
                                        <p:attrNameLst>
                                          <p:attrName>ppt_h</p:attrName>
                                        </p:attrNameLst>
                                      </p:cBhvr>
                                      <p:tavLst>
                                        <p:tav tm="0">
                                          <p:val>
                                            <p:fltVal val="0"/>
                                          </p:val>
                                        </p:tav>
                                        <p:tav tm="100000">
                                          <p:val>
                                            <p:strVal val="#ppt_h"/>
                                          </p:val>
                                        </p:tav>
                                      </p:tavLst>
                                    </p:anim>
                                    <p:animEffect transition="in" filter="fade">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94562" name="Picture 4"/>
          <p:cNvPicPr>
            <a:picLocks noChangeAspect="1" noChangeArrowheads="1"/>
          </p:cNvPicPr>
          <p:nvPr/>
        </p:nvPicPr>
        <p:blipFill>
          <a:blip r:embed="rId2" cstate="print"/>
          <a:srcRect l="35547" t="1907"/>
          <a:stretch>
            <a:fillRect/>
          </a:stretch>
        </p:blipFill>
        <p:spPr bwMode="auto">
          <a:xfrm>
            <a:off x="2649538" y="0"/>
            <a:ext cx="4127500" cy="6858000"/>
          </a:xfrm>
          <a:prstGeom prst="rect">
            <a:avLst/>
          </a:prstGeom>
          <a:noFill/>
          <a:ln w="28575">
            <a:solidFill>
              <a:schemeClr val="tx1"/>
            </a:solidFill>
            <a:miter lim="800000"/>
            <a:headEnd/>
            <a:tailEnd/>
          </a:ln>
        </p:spPr>
      </p:pic>
      <p:grpSp>
        <p:nvGrpSpPr>
          <p:cNvPr id="2" name="83 Grupo"/>
          <p:cNvGrpSpPr>
            <a:grpSpLocks/>
          </p:cNvGrpSpPr>
          <p:nvPr/>
        </p:nvGrpSpPr>
        <p:grpSpPr bwMode="auto">
          <a:xfrm>
            <a:off x="2916238" y="-374650"/>
            <a:ext cx="2339975" cy="2339975"/>
            <a:chOff x="4679083" y="1854668"/>
            <a:chExt cx="3080084" cy="3080084"/>
          </a:xfrm>
        </p:grpSpPr>
        <p:grpSp>
          <p:nvGrpSpPr>
            <p:cNvPr id="194612" name="104 Grupo"/>
            <p:cNvGrpSpPr>
              <a:grpSpLocks/>
            </p:cNvGrpSpPr>
            <p:nvPr/>
          </p:nvGrpSpPr>
          <p:grpSpPr bwMode="auto">
            <a:xfrm rot="10800000">
              <a:off x="4679083" y="1854668"/>
              <a:ext cx="3080084" cy="3080084"/>
              <a:chOff x="3886200" y="2045368"/>
              <a:chExt cx="3080084" cy="3080084"/>
            </a:xfrm>
          </p:grpSpPr>
          <p:sp>
            <p:nvSpPr>
              <p:cNvPr id="194616" name="88 Elipse"/>
              <p:cNvSpPr>
                <a:spLocks noChangeArrowheads="1"/>
              </p:cNvSpPr>
              <p:nvPr/>
            </p:nvSpPr>
            <p:spPr bwMode="auto">
              <a:xfrm>
                <a:off x="38862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solidFill>
                    <a:srgbClr val="000000"/>
                  </a:solidFill>
                </a:endParaRPr>
              </a:p>
            </p:txBody>
          </p:sp>
          <p:grpSp>
            <p:nvGrpSpPr>
              <p:cNvPr id="194617" name="103 Grupo"/>
              <p:cNvGrpSpPr>
                <a:grpSpLocks/>
              </p:cNvGrpSpPr>
              <p:nvPr/>
            </p:nvGrpSpPr>
            <p:grpSpPr bwMode="auto">
              <a:xfrm>
                <a:off x="4199754" y="2102152"/>
                <a:ext cx="1635562" cy="2894327"/>
                <a:chOff x="323239" y="2054026"/>
                <a:chExt cx="1667650" cy="2951111"/>
              </a:xfrm>
            </p:grpSpPr>
            <p:sp>
              <p:nvSpPr>
                <p:cNvPr id="194619" name="Text Box 32"/>
                <p:cNvSpPr txBox="1">
                  <a:spLocks noChangeArrowheads="1"/>
                </p:cNvSpPr>
                <p:nvPr/>
              </p:nvSpPr>
              <p:spPr bwMode="auto">
                <a:xfrm rot="10800000">
                  <a:off x="323239" y="3291144"/>
                  <a:ext cx="860720" cy="454346"/>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200</a:t>
                  </a:r>
                </a:p>
              </p:txBody>
            </p:sp>
            <p:sp>
              <p:nvSpPr>
                <p:cNvPr id="194620" name="Text Box 32"/>
                <p:cNvSpPr txBox="1">
                  <a:spLocks noChangeArrowheads="1"/>
                </p:cNvSpPr>
                <p:nvPr/>
              </p:nvSpPr>
              <p:spPr bwMode="auto">
                <a:xfrm rot="10800000">
                  <a:off x="353918" y="2595108"/>
                  <a:ext cx="830041" cy="454346"/>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180</a:t>
                  </a:r>
                </a:p>
              </p:txBody>
            </p:sp>
            <p:grpSp>
              <p:nvGrpSpPr>
                <p:cNvPr id="194621" name="102 Grupo"/>
                <p:cNvGrpSpPr>
                  <a:grpSpLocks/>
                </p:cNvGrpSpPr>
                <p:nvPr/>
              </p:nvGrpSpPr>
              <p:grpSpPr bwMode="auto">
                <a:xfrm>
                  <a:off x="1122176" y="2054026"/>
                  <a:ext cx="868713" cy="2951111"/>
                  <a:chOff x="1122176" y="2054026"/>
                  <a:chExt cx="868713" cy="2951111"/>
                </a:xfrm>
              </p:grpSpPr>
              <p:sp>
                <p:nvSpPr>
                  <p:cNvPr id="194622" name="Rectangle 42"/>
                  <p:cNvSpPr>
                    <a:spLocks noChangeArrowheads="1"/>
                  </p:cNvSpPr>
                  <p:nvPr/>
                </p:nvSpPr>
                <p:spPr bwMode="auto">
                  <a:xfrm rot="10800000">
                    <a:off x="1180247" y="2054026"/>
                    <a:ext cx="752575" cy="2241464"/>
                  </a:xfrm>
                  <a:prstGeom prst="rect">
                    <a:avLst/>
                  </a:prstGeom>
                  <a:solidFill>
                    <a:srgbClr val="C00000"/>
                  </a:solidFill>
                  <a:ln w="19050">
                    <a:solidFill>
                      <a:schemeClr val="tx1"/>
                    </a:solidFill>
                    <a:miter lim="800000"/>
                    <a:headEnd/>
                    <a:tailEnd/>
                  </a:ln>
                </p:spPr>
                <p:txBody>
                  <a:bodyPr wrap="none" anchor="ctr"/>
                  <a:lstStyle/>
                  <a:p>
                    <a:endParaRPr lang="es-ES_tradnl">
                      <a:solidFill>
                        <a:srgbClr val="C00000"/>
                      </a:solidFill>
                    </a:endParaRPr>
                  </a:p>
                </p:txBody>
              </p:sp>
              <p:sp>
                <p:nvSpPr>
                  <p:cNvPr id="194623" name="Rectangle 5"/>
                  <p:cNvSpPr>
                    <a:spLocks noChangeArrowheads="1"/>
                  </p:cNvSpPr>
                  <p:nvPr/>
                </p:nvSpPr>
                <p:spPr bwMode="auto">
                  <a:xfrm rot="10800000">
                    <a:off x="1184893" y="2818214"/>
                    <a:ext cx="743284" cy="766511"/>
                  </a:xfrm>
                  <a:prstGeom prst="rect">
                    <a:avLst/>
                  </a:prstGeom>
                  <a:solidFill>
                    <a:srgbClr val="C000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4624" name="Group 6"/>
                  <p:cNvGrpSpPr>
                    <a:grpSpLocks/>
                  </p:cNvGrpSpPr>
                  <p:nvPr/>
                </p:nvGrpSpPr>
                <p:grpSpPr bwMode="auto">
                  <a:xfrm rot="10800000">
                    <a:off x="1266189" y="2927384"/>
                    <a:ext cx="534235" cy="569076"/>
                    <a:chOff x="2562" y="1298"/>
                    <a:chExt cx="273" cy="363"/>
                  </a:xfrm>
                </p:grpSpPr>
                <p:sp>
                  <p:nvSpPr>
                    <p:cNvPr id="194651"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4652"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4653"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4654"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4655"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4656"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4657"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4658"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4659"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4625"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94626"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94627"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94628" name="Rectangle 31"/>
                  <p:cNvSpPr>
                    <a:spLocks noChangeArrowheads="1"/>
                  </p:cNvSpPr>
                  <p:nvPr/>
                </p:nvSpPr>
                <p:spPr bwMode="auto">
                  <a:xfrm rot="10800000">
                    <a:off x="1187215" y="3594016"/>
                    <a:ext cx="738638" cy="733992"/>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4629" name="Group 32"/>
                  <p:cNvGrpSpPr>
                    <a:grpSpLocks/>
                  </p:cNvGrpSpPr>
                  <p:nvPr/>
                </p:nvGrpSpPr>
                <p:grpSpPr bwMode="auto">
                  <a:xfrm rot="10800000">
                    <a:off x="1266189" y="3659053"/>
                    <a:ext cx="534235" cy="566754"/>
                    <a:chOff x="2562" y="1298"/>
                    <a:chExt cx="273" cy="363"/>
                  </a:xfrm>
                </p:grpSpPr>
                <p:sp>
                  <p:nvSpPr>
                    <p:cNvPr id="194642"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4643"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4644"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4645"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4646"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4647"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4648"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4649"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4650"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4630" name="Rectangle 43"/>
                  <p:cNvSpPr>
                    <a:spLocks noChangeArrowheads="1"/>
                  </p:cNvSpPr>
                  <p:nvPr/>
                </p:nvSpPr>
                <p:spPr bwMode="auto">
                  <a:xfrm rot="10800000">
                    <a:off x="1122176" y="3799469"/>
                    <a:ext cx="868713" cy="1205668"/>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94631" name="Rectangle 4"/>
                  <p:cNvSpPr>
                    <a:spLocks noChangeArrowheads="1"/>
                  </p:cNvSpPr>
                  <p:nvPr/>
                </p:nvSpPr>
                <p:spPr bwMode="auto">
                  <a:xfrm rot="10800000">
                    <a:off x="1189538" y="2067962"/>
                    <a:ext cx="738638" cy="74096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4632" name="Group 16"/>
                  <p:cNvGrpSpPr>
                    <a:grpSpLocks/>
                  </p:cNvGrpSpPr>
                  <p:nvPr/>
                </p:nvGrpSpPr>
                <p:grpSpPr bwMode="auto">
                  <a:xfrm rot="10800000">
                    <a:off x="1290251" y="2168678"/>
                    <a:ext cx="534235" cy="566754"/>
                    <a:chOff x="2562" y="1298"/>
                    <a:chExt cx="273" cy="363"/>
                  </a:xfrm>
                </p:grpSpPr>
                <p:sp>
                  <p:nvSpPr>
                    <p:cNvPr id="194633"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4634"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4635"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4636"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4637"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4638"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4639"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4640"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4641"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91" name="90 Elipse"/>
              <p:cNvSpPr/>
              <p:nvPr/>
            </p:nvSpPr>
            <p:spPr>
              <a:xfrm>
                <a:off x="4003218" y="2093428"/>
                <a:ext cx="2963066" cy="2963067"/>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grpSp>
          <p:nvGrpSpPr>
            <p:cNvPr id="194613" name="44 Grupo"/>
            <p:cNvGrpSpPr>
              <a:grpSpLocks/>
            </p:cNvGrpSpPr>
            <p:nvPr/>
          </p:nvGrpSpPr>
          <p:grpSpPr bwMode="auto">
            <a:xfrm>
              <a:off x="4885798" y="2678134"/>
              <a:ext cx="908442" cy="688659"/>
              <a:chOff x="6818987" y="1308807"/>
              <a:chExt cx="804823" cy="640154"/>
            </a:xfrm>
          </p:grpSpPr>
          <p:sp>
            <p:nvSpPr>
              <p:cNvPr id="194614" name="49 CuadroTexto"/>
              <p:cNvSpPr txBox="1">
                <a:spLocks noChangeArrowheads="1"/>
              </p:cNvSpPr>
              <p:nvPr/>
            </p:nvSpPr>
            <p:spPr bwMode="auto">
              <a:xfrm>
                <a:off x="6818987" y="1308807"/>
                <a:ext cx="548624" cy="640154"/>
              </a:xfrm>
              <a:prstGeom prst="rect">
                <a:avLst/>
              </a:prstGeom>
              <a:noFill/>
              <a:ln w="9525">
                <a:noFill/>
                <a:miter lim="800000"/>
                <a:headEnd/>
                <a:tailEnd/>
              </a:ln>
            </p:spPr>
            <p:txBody>
              <a:bodyPr>
                <a:spAutoFit/>
              </a:bodyPr>
              <a:lstStyle/>
              <a:p>
                <a:r>
                  <a:rPr lang="es-ES_tradnl" sz="1400">
                    <a:solidFill>
                      <a:srgbClr val="000000"/>
                    </a:solidFill>
                  </a:rPr>
                  <a:t> 206</a:t>
                </a:r>
              </a:p>
            </p:txBody>
          </p:sp>
          <p:cxnSp>
            <p:nvCxnSpPr>
              <p:cNvPr id="194615" name="50 Conector recto de flecha"/>
              <p:cNvCxnSpPr>
                <a:cxnSpLocks noChangeShapeType="1"/>
              </p:cNvCxnSpPr>
              <p:nvPr/>
            </p:nvCxnSpPr>
            <p:spPr bwMode="auto">
              <a:xfrm>
                <a:off x="7280910" y="1758542"/>
                <a:ext cx="342900" cy="0"/>
              </a:xfrm>
              <a:prstGeom prst="straightConnector1">
                <a:avLst/>
              </a:prstGeom>
              <a:noFill/>
              <a:ln w="9525" algn="ctr">
                <a:solidFill>
                  <a:schemeClr val="tx1"/>
                </a:solidFill>
                <a:round/>
                <a:headEnd/>
                <a:tailEnd type="triangle" w="med" len="med"/>
              </a:ln>
            </p:spPr>
          </p:cxnSp>
        </p:grpSp>
      </p:grpSp>
      <p:grpSp>
        <p:nvGrpSpPr>
          <p:cNvPr id="10" name="232 Grupo"/>
          <p:cNvGrpSpPr>
            <a:grpSpLocks/>
          </p:cNvGrpSpPr>
          <p:nvPr/>
        </p:nvGrpSpPr>
        <p:grpSpPr bwMode="auto">
          <a:xfrm>
            <a:off x="5178425" y="-392113"/>
            <a:ext cx="2411413" cy="2411413"/>
            <a:chOff x="5033413" y="0"/>
            <a:chExt cx="3080084" cy="3080084"/>
          </a:xfrm>
        </p:grpSpPr>
        <p:grpSp>
          <p:nvGrpSpPr>
            <p:cNvPr id="194565" name="104 Grupo"/>
            <p:cNvGrpSpPr>
              <a:grpSpLocks/>
            </p:cNvGrpSpPr>
            <p:nvPr/>
          </p:nvGrpSpPr>
          <p:grpSpPr bwMode="auto">
            <a:xfrm rot="10800000">
              <a:off x="5033413" y="0"/>
              <a:ext cx="3080084" cy="3080084"/>
              <a:chOff x="3657600" y="2045368"/>
              <a:chExt cx="3080084" cy="3080084"/>
            </a:xfrm>
          </p:grpSpPr>
          <p:sp>
            <p:nvSpPr>
              <p:cNvPr id="194568" name="136 Elipse"/>
              <p:cNvSpPr>
                <a:spLocks noChangeArrowheads="1"/>
              </p:cNvSpPr>
              <p:nvPr/>
            </p:nvSpPr>
            <p:spPr bwMode="auto">
              <a:xfrm>
                <a:off x="3657600" y="2045368"/>
                <a:ext cx="3080084" cy="3080084"/>
              </a:xfrm>
              <a:prstGeom prst="ellipse">
                <a:avLst/>
              </a:prstGeom>
              <a:solidFill>
                <a:schemeClr val="bg1"/>
              </a:solidFill>
              <a:ln w="9525" algn="ctr">
                <a:solidFill>
                  <a:schemeClr val="tx1"/>
                </a:solidFill>
                <a:round/>
                <a:headEnd/>
                <a:tailEnd/>
              </a:ln>
            </p:spPr>
            <p:txBody>
              <a:bodyPr wrap="none"/>
              <a:lstStyle/>
              <a:p>
                <a:endParaRPr lang="es-ES_tradnl">
                  <a:solidFill>
                    <a:srgbClr val="000000"/>
                  </a:solidFill>
                </a:endParaRPr>
              </a:p>
            </p:txBody>
          </p:sp>
          <p:grpSp>
            <p:nvGrpSpPr>
              <p:cNvPr id="194569" name="103 Grupo"/>
              <p:cNvGrpSpPr>
                <a:grpSpLocks/>
              </p:cNvGrpSpPr>
              <p:nvPr/>
            </p:nvGrpSpPr>
            <p:grpSpPr bwMode="auto">
              <a:xfrm>
                <a:off x="4168514" y="2102152"/>
                <a:ext cx="1666801" cy="2894327"/>
                <a:chOff x="291387" y="2054026"/>
                <a:chExt cx="1699502" cy="2951111"/>
              </a:xfrm>
            </p:grpSpPr>
            <p:sp>
              <p:nvSpPr>
                <p:cNvPr id="194571" name="Text Box 30"/>
                <p:cNvSpPr txBox="1">
                  <a:spLocks noChangeArrowheads="1"/>
                </p:cNvSpPr>
                <p:nvPr/>
              </p:nvSpPr>
              <p:spPr bwMode="auto">
                <a:xfrm rot="10800000">
                  <a:off x="380691" y="3292620"/>
                  <a:ext cx="803268" cy="440859"/>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140</a:t>
                  </a:r>
                </a:p>
              </p:txBody>
            </p:sp>
            <p:sp>
              <p:nvSpPr>
                <p:cNvPr id="194572" name="Text Box 32"/>
                <p:cNvSpPr txBox="1">
                  <a:spLocks noChangeArrowheads="1"/>
                </p:cNvSpPr>
                <p:nvPr/>
              </p:nvSpPr>
              <p:spPr bwMode="auto">
                <a:xfrm rot="10800000">
                  <a:off x="291387" y="2608594"/>
                  <a:ext cx="880917" cy="440859"/>
                </a:xfrm>
                <a:prstGeom prst="rect">
                  <a:avLst/>
                </a:prstGeom>
                <a:noFill/>
                <a:ln w="9525">
                  <a:noFill/>
                  <a:miter lim="800000"/>
                  <a:headEnd/>
                  <a:tailEnd/>
                </a:ln>
              </p:spPr>
              <p:txBody>
                <a:bodyPr>
                  <a:spAutoFit/>
                </a:bodyPr>
                <a:lstStyle/>
                <a:p>
                  <a:pPr>
                    <a:spcBef>
                      <a:spcPct val="50000"/>
                    </a:spcBef>
                  </a:pPr>
                  <a:r>
                    <a:rPr lang="es-ES" sz="1600">
                      <a:solidFill>
                        <a:srgbClr val="000000"/>
                      </a:solidFill>
                      <a:latin typeface="Arial" charset="0"/>
                    </a:rPr>
                    <a:t>120</a:t>
                  </a:r>
                </a:p>
              </p:txBody>
            </p:sp>
            <p:grpSp>
              <p:nvGrpSpPr>
                <p:cNvPr id="194573" name="102 Grupo"/>
                <p:cNvGrpSpPr>
                  <a:grpSpLocks/>
                </p:cNvGrpSpPr>
                <p:nvPr/>
              </p:nvGrpSpPr>
              <p:grpSpPr bwMode="auto">
                <a:xfrm>
                  <a:off x="1122176" y="2054026"/>
                  <a:ext cx="868713" cy="2951111"/>
                  <a:chOff x="1122176" y="2054026"/>
                  <a:chExt cx="868713" cy="2951111"/>
                </a:xfrm>
              </p:grpSpPr>
              <p:sp>
                <p:nvSpPr>
                  <p:cNvPr id="194574" name="Rectangle 5"/>
                  <p:cNvSpPr>
                    <a:spLocks noChangeArrowheads="1"/>
                  </p:cNvSpPr>
                  <p:nvPr/>
                </p:nvSpPr>
                <p:spPr bwMode="auto">
                  <a:xfrm rot="10800000">
                    <a:off x="1184893" y="2818214"/>
                    <a:ext cx="743284" cy="766511"/>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4575" name="Group 6"/>
                  <p:cNvGrpSpPr>
                    <a:grpSpLocks/>
                  </p:cNvGrpSpPr>
                  <p:nvPr/>
                </p:nvGrpSpPr>
                <p:grpSpPr bwMode="auto">
                  <a:xfrm rot="10800000">
                    <a:off x="1266189" y="2927384"/>
                    <a:ext cx="534235" cy="569076"/>
                    <a:chOff x="2562" y="1298"/>
                    <a:chExt cx="273" cy="363"/>
                  </a:xfrm>
                </p:grpSpPr>
                <p:sp>
                  <p:nvSpPr>
                    <p:cNvPr id="194603" name="Line 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4604" name="Line 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4605" name="Line 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4606" name="Line 1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4607" name="Line 1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4608" name="Line 1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4609" name="Line 1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4610" name="Line 1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4611" name="Line 1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4576" name="Line 26"/>
                  <p:cNvSpPr>
                    <a:spLocks noChangeShapeType="1"/>
                  </p:cNvSpPr>
                  <p:nvPr/>
                </p:nvSpPr>
                <p:spPr bwMode="auto">
                  <a:xfrm rot="10800000">
                    <a:off x="1189538" y="3584725"/>
                    <a:ext cx="736315" cy="0"/>
                  </a:xfrm>
                  <a:prstGeom prst="line">
                    <a:avLst/>
                  </a:prstGeom>
                  <a:noFill/>
                  <a:ln w="28575">
                    <a:solidFill>
                      <a:schemeClr val="tx1"/>
                    </a:solidFill>
                    <a:round/>
                    <a:headEnd/>
                    <a:tailEnd/>
                  </a:ln>
                </p:spPr>
                <p:txBody>
                  <a:bodyPr/>
                  <a:lstStyle/>
                  <a:p>
                    <a:endParaRPr lang="es-ES_tradnl"/>
                  </a:p>
                </p:txBody>
              </p:sp>
              <p:sp>
                <p:nvSpPr>
                  <p:cNvPr id="194577" name="Line 27"/>
                  <p:cNvSpPr>
                    <a:spLocks noChangeShapeType="1"/>
                  </p:cNvSpPr>
                  <p:nvPr/>
                </p:nvSpPr>
                <p:spPr bwMode="auto">
                  <a:xfrm rot="10800000">
                    <a:off x="1189538" y="2818214"/>
                    <a:ext cx="736315" cy="0"/>
                  </a:xfrm>
                  <a:prstGeom prst="line">
                    <a:avLst/>
                  </a:prstGeom>
                  <a:noFill/>
                  <a:ln w="28575">
                    <a:solidFill>
                      <a:schemeClr val="tx1"/>
                    </a:solidFill>
                    <a:round/>
                    <a:headEnd/>
                    <a:tailEnd/>
                  </a:ln>
                </p:spPr>
                <p:txBody>
                  <a:bodyPr/>
                  <a:lstStyle/>
                  <a:p>
                    <a:endParaRPr lang="es-ES_tradnl"/>
                  </a:p>
                </p:txBody>
              </p:sp>
              <p:sp>
                <p:nvSpPr>
                  <p:cNvPr id="194578" name="Line 28"/>
                  <p:cNvSpPr>
                    <a:spLocks noChangeShapeType="1"/>
                  </p:cNvSpPr>
                  <p:nvPr/>
                </p:nvSpPr>
                <p:spPr bwMode="auto">
                  <a:xfrm rot="10800000">
                    <a:off x="1189538" y="4302458"/>
                    <a:ext cx="736315" cy="0"/>
                  </a:xfrm>
                  <a:prstGeom prst="line">
                    <a:avLst/>
                  </a:prstGeom>
                  <a:noFill/>
                  <a:ln w="28575">
                    <a:solidFill>
                      <a:schemeClr val="tx1"/>
                    </a:solidFill>
                    <a:round/>
                    <a:headEnd/>
                    <a:tailEnd/>
                  </a:ln>
                </p:spPr>
                <p:txBody>
                  <a:bodyPr/>
                  <a:lstStyle/>
                  <a:p>
                    <a:endParaRPr lang="es-ES_tradnl"/>
                  </a:p>
                </p:txBody>
              </p:sp>
              <p:sp>
                <p:nvSpPr>
                  <p:cNvPr id="194579" name="Rectangle 31"/>
                  <p:cNvSpPr>
                    <a:spLocks noChangeArrowheads="1"/>
                  </p:cNvSpPr>
                  <p:nvPr/>
                </p:nvSpPr>
                <p:spPr bwMode="auto">
                  <a:xfrm rot="10800000">
                    <a:off x="1187215" y="3594016"/>
                    <a:ext cx="738638" cy="733992"/>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4580" name="Group 32"/>
                  <p:cNvGrpSpPr>
                    <a:grpSpLocks/>
                  </p:cNvGrpSpPr>
                  <p:nvPr/>
                </p:nvGrpSpPr>
                <p:grpSpPr bwMode="auto">
                  <a:xfrm rot="10800000">
                    <a:off x="1266189" y="3659053"/>
                    <a:ext cx="534235" cy="566754"/>
                    <a:chOff x="2562" y="1298"/>
                    <a:chExt cx="273" cy="363"/>
                  </a:xfrm>
                </p:grpSpPr>
                <p:sp>
                  <p:nvSpPr>
                    <p:cNvPr id="194594" name="Line 33"/>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4595" name="Line 34"/>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4596" name="Line 35"/>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4597" name="Line 36"/>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4598" name="Line 37"/>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4599" name="Line 38"/>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4600" name="Line 39"/>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4601" name="Line 40"/>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4602" name="Line 41"/>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sp>
                <p:nvSpPr>
                  <p:cNvPr id="194581" name="Rectangle 42"/>
                  <p:cNvSpPr>
                    <a:spLocks noChangeArrowheads="1"/>
                  </p:cNvSpPr>
                  <p:nvPr/>
                </p:nvSpPr>
                <p:spPr bwMode="auto">
                  <a:xfrm rot="10800000">
                    <a:off x="1180247" y="2054026"/>
                    <a:ext cx="752575" cy="2241464"/>
                  </a:xfrm>
                  <a:prstGeom prst="rect">
                    <a:avLst/>
                  </a:prstGeom>
                  <a:noFill/>
                  <a:ln w="19050">
                    <a:solidFill>
                      <a:schemeClr val="tx1"/>
                    </a:solidFill>
                    <a:miter lim="800000"/>
                    <a:headEnd/>
                    <a:tailEnd/>
                  </a:ln>
                </p:spPr>
                <p:txBody>
                  <a:bodyPr wrap="none" anchor="ctr"/>
                  <a:lstStyle/>
                  <a:p>
                    <a:endParaRPr lang="es-ES_tradnl">
                      <a:solidFill>
                        <a:srgbClr val="000000"/>
                      </a:solidFill>
                    </a:endParaRPr>
                  </a:p>
                </p:txBody>
              </p:sp>
              <p:sp>
                <p:nvSpPr>
                  <p:cNvPr id="194582" name="Rectangle 43"/>
                  <p:cNvSpPr>
                    <a:spLocks noChangeArrowheads="1"/>
                  </p:cNvSpPr>
                  <p:nvPr/>
                </p:nvSpPr>
                <p:spPr bwMode="auto">
                  <a:xfrm rot="10800000">
                    <a:off x="1122176" y="3806483"/>
                    <a:ext cx="868713" cy="1198654"/>
                  </a:xfrm>
                  <a:prstGeom prst="rect">
                    <a:avLst/>
                  </a:prstGeom>
                  <a:solidFill>
                    <a:srgbClr val="969696"/>
                  </a:solidFill>
                  <a:ln w="9525">
                    <a:solidFill>
                      <a:schemeClr val="tx1"/>
                    </a:solidFill>
                    <a:miter lim="800000"/>
                    <a:headEnd/>
                    <a:tailEnd/>
                  </a:ln>
                </p:spPr>
                <p:txBody>
                  <a:bodyPr wrap="none" anchor="ctr"/>
                  <a:lstStyle/>
                  <a:p>
                    <a:endParaRPr lang="es-ES_tradnl">
                      <a:solidFill>
                        <a:srgbClr val="000000"/>
                      </a:solidFill>
                    </a:endParaRPr>
                  </a:p>
                </p:txBody>
              </p:sp>
              <p:sp>
                <p:nvSpPr>
                  <p:cNvPr id="194583" name="Rectangle 4"/>
                  <p:cNvSpPr>
                    <a:spLocks noChangeArrowheads="1"/>
                  </p:cNvSpPr>
                  <p:nvPr/>
                </p:nvSpPr>
                <p:spPr bwMode="auto">
                  <a:xfrm rot="10800000">
                    <a:off x="1189538" y="2067962"/>
                    <a:ext cx="738638" cy="740961"/>
                  </a:xfrm>
                  <a:prstGeom prst="rect">
                    <a:avLst/>
                  </a:prstGeom>
                  <a:solidFill>
                    <a:srgbClr val="CC3300"/>
                  </a:solidFill>
                  <a:ln w="9525">
                    <a:solidFill>
                      <a:schemeClr val="tx1"/>
                    </a:solidFill>
                    <a:miter lim="800000"/>
                    <a:headEnd/>
                    <a:tailEnd/>
                  </a:ln>
                </p:spPr>
                <p:txBody>
                  <a:bodyPr wrap="none" anchor="ctr"/>
                  <a:lstStyle/>
                  <a:p>
                    <a:endParaRPr lang="es-ES_tradnl">
                      <a:solidFill>
                        <a:srgbClr val="000000"/>
                      </a:solidFill>
                    </a:endParaRPr>
                  </a:p>
                </p:txBody>
              </p:sp>
              <p:grpSp>
                <p:nvGrpSpPr>
                  <p:cNvPr id="194584" name="Group 16"/>
                  <p:cNvGrpSpPr>
                    <a:grpSpLocks/>
                  </p:cNvGrpSpPr>
                  <p:nvPr/>
                </p:nvGrpSpPr>
                <p:grpSpPr bwMode="auto">
                  <a:xfrm rot="10800000">
                    <a:off x="1290251" y="2168678"/>
                    <a:ext cx="534235" cy="566754"/>
                    <a:chOff x="2562" y="1298"/>
                    <a:chExt cx="273" cy="363"/>
                  </a:xfrm>
                </p:grpSpPr>
                <p:sp>
                  <p:nvSpPr>
                    <p:cNvPr id="194585" name="Line 17"/>
                    <p:cNvSpPr>
                      <a:spLocks noChangeShapeType="1"/>
                    </p:cNvSpPr>
                    <p:nvPr/>
                  </p:nvSpPr>
                  <p:spPr bwMode="auto">
                    <a:xfrm>
                      <a:off x="2562" y="1298"/>
                      <a:ext cx="227" cy="0"/>
                    </a:xfrm>
                    <a:prstGeom prst="line">
                      <a:avLst/>
                    </a:prstGeom>
                    <a:noFill/>
                    <a:ln w="9525">
                      <a:solidFill>
                        <a:schemeClr val="tx1"/>
                      </a:solidFill>
                      <a:round/>
                      <a:headEnd/>
                      <a:tailEnd/>
                    </a:ln>
                  </p:spPr>
                  <p:txBody>
                    <a:bodyPr/>
                    <a:lstStyle/>
                    <a:p>
                      <a:endParaRPr lang="es-ES_tradnl"/>
                    </a:p>
                  </p:txBody>
                </p:sp>
                <p:sp>
                  <p:nvSpPr>
                    <p:cNvPr id="194586" name="Line 18"/>
                    <p:cNvSpPr>
                      <a:spLocks noChangeShapeType="1"/>
                    </p:cNvSpPr>
                    <p:nvPr/>
                  </p:nvSpPr>
                  <p:spPr bwMode="auto">
                    <a:xfrm>
                      <a:off x="2562" y="1344"/>
                      <a:ext cx="227" cy="0"/>
                    </a:xfrm>
                    <a:prstGeom prst="line">
                      <a:avLst/>
                    </a:prstGeom>
                    <a:noFill/>
                    <a:ln w="9525">
                      <a:solidFill>
                        <a:schemeClr val="tx1"/>
                      </a:solidFill>
                      <a:round/>
                      <a:headEnd/>
                      <a:tailEnd/>
                    </a:ln>
                  </p:spPr>
                  <p:txBody>
                    <a:bodyPr/>
                    <a:lstStyle/>
                    <a:p>
                      <a:endParaRPr lang="es-ES_tradnl"/>
                    </a:p>
                  </p:txBody>
                </p:sp>
                <p:sp>
                  <p:nvSpPr>
                    <p:cNvPr id="194587" name="Line 19"/>
                    <p:cNvSpPr>
                      <a:spLocks noChangeShapeType="1"/>
                    </p:cNvSpPr>
                    <p:nvPr/>
                  </p:nvSpPr>
                  <p:spPr bwMode="auto">
                    <a:xfrm>
                      <a:off x="2562" y="1389"/>
                      <a:ext cx="227" cy="0"/>
                    </a:xfrm>
                    <a:prstGeom prst="line">
                      <a:avLst/>
                    </a:prstGeom>
                    <a:noFill/>
                    <a:ln w="9525">
                      <a:solidFill>
                        <a:schemeClr val="tx1"/>
                      </a:solidFill>
                      <a:round/>
                      <a:headEnd/>
                      <a:tailEnd/>
                    </a:ln>
                  </p:spPr>
                  <p:txBody>
                    <a:bodyPr/>
                    <a:lstStyle/>
                    <a:p>
                      <a:endParaRPr lang="es-ES_tradnl"/>
                    </a:p>
                  </p:txBody>
                </p:sp>
                <p:sp>
                  <p:nvSpPr>
                    <p:cNvPr id="194588" name="Line 20"/>
                    <p:cNvSpPr>
                      <a:spLocks noChangeShapeType="1"/>
                    </p:cNvSpPr>
                    <p:nvPr/>
                  </p:nvSpPr>
                  <p:spPr bwMode="auto">
                    <a:xfrm>
                      <a:off x="2562" y="1434"/>
                      <a:ext cx="227" cy="0"/>
                    </a:xfrm>
                    <a:prstGeom prst="line">
                      <a:avLst/>
                    </a:prstGeom>
                    <a:noFill/>
                    <a:ln w="9525">
                      <a:solidFill>
                        <a:schemeClr val="tx1"/>
                      </a:solidFill>
                      <a:round/>
                      <a:headEnd/>
                      <a:tailEnd/>
                    </a:ln>
                  </p:spPr>
                  <p:txBody>
                    <a:bodyPr/>
                    <a:lstStyle/>
                    <a:p>
                      <a:endParaRPr lang="es-ES_tradnl"/>
                    </a:p>
                  </p:txBody>
                </p:sp>
                <p:sp>
                  <p:nvSpPr>
                    <p:cNvPr id="194589" name="Line 21"/>
                    <p:cNvSpPr>
                      <a:spLocks noChangeShapeType="1"/>
                    </p:cNvSpPr>
                    <p:nvPr/>
                  </p:nvSpPr>
                  <p:spPr bwMode="auto">
                    <a:xfrm>
                      <a:off x="2562" y="1480"/>
                      <a:ext cx="273" cy="0"/>
                    </a:xfrm>
                    <a:prstGeom prst="line">
                      <a:avLst/>
                    </a:prstGeom>
                    <a:noFill/>
                    <a:ln w="19050">
                      <a:solidFill>
                        <a:schemeClr val="tx1"/>
                      </a:solidFill>
                      <a:round/>
                      <a:headEnd/>
                      <a:tailEnd/>
                    </a:ln>
                  </p:spPr>
                  <p:txBody>
                    <a:bodyPr/>
                    <a:lstStyle/>
                    <a:p>
                      <a:endParaRPr lang="es-ES_tradnl"/>
                    </a:p>
                  </p:txBody>
                </p:sp>
                <p:sp>
                  <p:nvSpPr>
                    <p:cNvPr id="194590" name="Line 22"/>
                    <p:cNvSpPr>
                      <a:spLocks noChangeShapeType="1"/>
                    </p:cNvSpPr>
                    <p:nvPr/>
                  </p:nvSpPr>
                  <p:spPr bwMode="auto">
                    <a:xfrm>
                      <a:off x="2562" y="1525"/>
                      <a:ext cx="227" cy="0"/>
                    </a:xfrm>
                    <a:prstGeom prst="line">
                      <a:avLst/>
                    </a:prstGeom>
                    <a:noFill/>
                    <a:ln w="9525">
                      <a:solidFill>
                        <a:schemeClr val="tx1"/>
                      </a:solidFill>
                      <a:round/>
                      <a:headEnd/>
                      <a:tailEnd/>
                    </a:ln>
                  </p:spPr>
                  <p:txBody>
                    <a:bodyPr/>
                    <a:lstStyle/>
                    <a:p>
                      <a:endParaRPr lang="es-ES_tradnl"/>
                    </a:p>
                  </p:txBody>
                </p:sp>
                <p:sp>
                  <p:nvSpPr>
                    <p:cNvPr id="194591" name="Line 23"/>
                    <p:cNvSpPr>
                      <a:spLocks noChangeShapeType="1"/>
                    </p:cNvSpPr>
                    <p:nvPr/>
                  </p:nvSpPr>
                  <p:spPr bwMode="auto">
                    <a:xfrm>
                      <a:off x="2562" y="1570"/>
                      <a:ext cx="227" cy="0"/>
                    </a:xfrm>
                    <a:prstGeom prst="line">
                      <a:avLst/>
                    </a:prstGeom>
                    <a:noFill/>
                    <a:ln w="9525">
                      <a:solidFill>
                        <a:schemeClr val="tx1"/>
                      </a:solidFill>
                      <a:round/>
                      <a:headEnd/>
                      <a:tailEnd/>
                    </a:ln>
                  </p:spPr>
                  <p:txBody>
                    <a:bodyPr/>
                    <a:lstStyle/>
                    <a:p>
                      <a:endParaRPr lang="es-ES_tradnl"/>
                    </a:p>
                  </p:txBody>
                </p:sp>
                <p:sp>
                  <p:nvSpPr>
                    <p:cNvPr id="194592" name="Line 24"/>
                    <p:cNvSpPr>
                      <a:spLocks noChangeShapeType="1"/>
                    </p:cNvSpPr>
                    <p:nvPr/>
                  </p:nvSpPr>
                  <p:spPr bwMode="auto">
                    <a:xfrm>
                      <a:off x="2562" y="1616"/>
                      <a:ext cx="227" cy="0"/>
                    </a:xfrm>
                    <a:prstGeom prst="line">
                      <a:avLst/>
                    </a:prstGeom>
                    <a:noFill/>
                    <a:ln w="9525">
                      <a:solidFill>
                        <a:schemeClr val="tx1"/>
                      </a:solidFill>
                      <a:round/>
                      <a:headEnd/>
                      <a:tailEnd/>
                    </a:ln>
                  </p:spPr>
                  <p:txBody>
                    <a:bodyPr/>
                    <a:lstStyle/>
                    <a:p>
                      <a:endParaRPr lang="es-ES_tradnl"/>
                    </a:p>
                  </p:txBody>
                </p:sp>
                <p:sp>
                  <p:nvSpPr>
                    <p:cNvPr id="194593" name="Line 25"/>
                    <p:cNvSpPr>
                      <a:spLocks noChangeShapeType="1"/>
                    </p:cNvSpPr>
                    <p:nvPr/>
                  </p:nvSpPr>
                  <p:spPr bwMode="auto">
                    <a:xfrm>
                      <a:off x="2562" y="1661"/>
                      <a:ext cx="227" cy="0"/>
                    </a:xfrm>
                    <a:prstGeom prst="line">
                      <a:avLst/>
                    </a:prstGeom>
                    <a:noFill/>
                    <a:ln w="9525">
                      <a:solidFill>
                        <a:schemeClr val="tx1"/>
                      </a:solidFill>
                      <a:round/>
                      <a:headEnd/>
                      <a:tailEnd/>
                    </a:ln>
                  </p:spPr>
                  <p:txBody>
                    <a:bodyPr/>
                    <a:lstStyle/>
                    <a:p>
                      <a:endParaRPr lang="es-ES_tradnl"/>
                    </a:p>
                  </p:txBody>
                </p:sp>
              </p:grpSp>
            </p:grpSp>
          </p:grpSp>
          <p:sp>
            <p:nvSpPr>
              <p:cNvPr id="139" name="138 Elipse"/>
              <p:cNvSpPr/>
              <p:nvPr/>
            </p:nvSpPr>
            <p:spPr>
              <a:xfrm>
                <a:off x="3706265" y="2094033"/>
                <a:ext cx="2962477" cy="2962477"/>
              </a:xfrm>
              <a:prstGeom prst="ellipse">
                <a:avLst/>
              </a:prstGeom>
              <a:noFill/>
              <a:ln w="2381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dirty="0">
                  <a:noFill/>
                </a:endParaRPr>
              </a:p>
            </p:txBody>
          </p:sp>
        </p:grpSp>
        <p:sp>
          <p:nvSpPr>
            <p:cNvPr id="194566" name="49 CuadroTexto"/>
            <p:cNvSpPr txBox="1">
              <a:spLocks noChangeArrowheads="1"/>
            </p:cNvSpPr>
            <p:nvPr/>
          </p:nvSpPr>
          <p:spPr bwMode="auto">
            <a:xfrm>
              <a:off x="7114435" y="822845"/>
              <a:ext cx="721709" cy="668218"/>
            </a:xfrm>
            <a:prstGeom prst="rect">
              <a:avLst/>
            </a:prstGeom>
            <a:noFill/>
            <a:ln w="9525">
              <a:noFill/>
              <a:miter lim="800000"/>
              <a:headEnd/>
              <a:tailEnd/>
            </a:ln>
          </p:spPr>
          <p:txBody>
            <a:bodyPr>
              <a:spAutoFit/>
            </a:bodyPr>
            <a:lstStyle/>
            <a:p>
              <a:r>
                <a:rPr lang="es-ES_tradnl" sz="1400">
                  <a:solidFill>
                    <a:srgbClr val="000000"/>
                  </a:solidFill>
                </a:rPr>
                <a:t>   146</a:t>
              </a:r>
            </a:p>
          </p:txBody>
        </p:sp>
        <p:cxnSp>
          <p:nvCxnSpPr>
            <p:cNvPr id="194567" name="50 Conector recto de flecha"/>
            <p:cNvCxnSpPr>
              <a:cxnSpLocks noChangeShapeType="1"/>
            </p:cNvCxnSpPr>
            <p:nvPr/>
          </p:nvCxnSpPr>
          <p:spPr bwMode="auto">
            <a:xfrm flipH="1">
              <a:off x="6847368" y="1293783"/>
              <a:ext cx="387048" cy="0"/>
            </a:xfrm>
            <a:prstGeom prst="straightConnector1">
              <a:avLst/>
            </a:prstGeom>
            <a:noFill/>
            <a:ln w="9525" algn="ctr">
              <a:solidFill>
                <a:schemeClr val="tx1"/>
              </a:solidFill>
              <a:round/>
              <a:headEnd/>
              <a:tailEnd type="triangle" w="med" len="med"/>
            </a:ln>
          </p:spPr>
        </p:cxn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000" fill="hold"/>
                                        <p:tgtEl>
                                          <p:spTgt spid="10"/>
                                        </p:tgtEl>
                                        <p:attrNameLst>
                                          <p:attrName>ppt_w</p:attrName>
                                        </p:attrNameLst>
                                      </p:cBhvr>
                                      <p:tavLst>
                                        <p:tav tm="0">
                                          <p:val>
                                            <p:fltVal val="0"/>
                                          </p:val>
                                        </p:tav>
                                        <p:tav tm="100000">
                                          <p:val>
                                            <p:strVal val="#ppt_w"/>
                                          </p:val>
                                        </p:tav>
                                      </p:tavLst>
                                    </p:anim>
                                    <p:anim calcmode="lin" valueType="num">
                                      <p:cBhvr>
                                        <p:cTn id="15" dur="2000" fill="hold"/>
                                        <p:tgtEl>
                                          <p:spTgt spid="10"/>
                                        </p:tgtEl>
                                        <p:attrNameLst>
                                          <p:attrName>ppt_h</p:attrName>
                                        </p:attrNameLst>
                                      </p:cBhvr>
                                      <p:tavLst>
                                        <p:tav tm="0">
                                          <p:val>
                                            <p:fltVal val="0"/>
                                          </p:val>
                                        </p:tav>
                                        <p:tav tm="100000">
                                          <p:val>
                                            <p:strVal val="#ppt_h"/>
                                          </p:val>
                                        </p:tav>
                                      </p:tavLst>
                                    </p:anim>
                                    <p:animEffect transition="in" filter="fade">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graphicFrame>
        <p:nvGraphicFramePr>
          <p:cNvPr id="42166" name="Group 182"/>
          <p:cNvGraphicFramePr>
            <a:graphicFrameLocks noGrp="1"/>
          </p:cNvGraphicFramePr>
          <p:nvPr/>
        </p:nvGraphicFramePr>
        <p:xfrm>
          <a:off x="228600" y="650875"/>
          <a:ext cx="8610600" cy="4130675"/>
        </p:xfrm>
        <a:graphic>
          <a:graphicData uri="http://schemas.openxmlformats.org/drawingml/2006/table">
            <a:tbl>
              <a:tblPr/>
              <a:tblGrid>
                <a:gridCol w="1177925"/>
                <a:gridCol w="1282700"/>
                <a:gridCol w="1568450"/>
                <a:gridCol w="474663"/>
                <a:gridCol w="1211262"/>
                <a:gridCol w="1663700"/>
                <a:gridCol w="1231900"/>
              </a:tblGrid>
              <a:tr h="7778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800" b="1" i="0" u="none" strike="noStrike" cap="none" normalizeH="0" baseline="0" dirty="0" smtClean="0">
                          <a:ln>
                            <a:noFill/>
                          </a:ln>
                          <a:solidFill>
                            <a:schemeClr val="bg1"/>
                          </a:solidFill>
                          <a:effectLst/>
                          <a:latin typeface="Times New Roman" pitchFamily="18" charset="0"/>
                        </a:rPr>
                        <a:t>DATOS RELATIVOS AL VASO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hMerge="1">
                  <a:txBody>
                    <a:bodyPr/>
                    <a:lstStyle/>
                    <a:p>
                      <a:endParaRPr lang="es-ES_tradnl"/>
                    </a:p>
                  </a:txBody>
                  <a:tcPr/>
                </a:tc>
                <a:tc hMerge="1">
                  <a:txBody>
                    <a:bodyPr/>
                    <a:lstStyle/>
                    <a:p>
                      <a:endParaRPr lang="es-ES_tradnl"/>
                    </a:p>
                  </a:txBody>
                  <a:tcPr/>
                </a:tc>
                <a:tc row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0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800" b="1" i="0" u="none" strike="noStrike" cap="none" normalizeH="0" baseline="0" dirty="0" smtClean="0">
                          <a:ln>
                            <a:noFill/>
                          </a:ln>
                          <a:solidFill>
                            <a:schemeClr val="bg1"/>
                          </a:solidFill>
                          <a:effectLst/>
                          <a:latin typeface="Times New Roman" pitchFamily="18" charset="0"/>
                        </a:rPr>
                        <a:t>DATOS RELATIVOS AL CUERPO SUMERGIDO</a:t>
                      </a:r>
                      <a:r>
                        <a:rPr kumimoji="0" lang="es-ES_tradnl" sz="2800" b="0" i="0" u="none" strike="noStrike" cap="none" normalizeH="0" baseline="0" dirty="0" smtClean="0">
                          <a:ln>
                            <a:noFill/>
                          </a:ln>
                          <a:solidFill>
                            <a:schemeClr val="tx1"/>
                          </a:solidFill>
                          <a:effectLst/>
                          <a:latin typeface="Times New Roman" pitchFamily="18" charset="0"/>
                        </a:rPr>
                        <a:t>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hMerge="1">
                  <a:txBody>
                    <a:bodyPr/>
                    <a:lstStyle/>
                    <a:p>
                      <a:endParaRPr lang="es-ES_tradnl"/>
                    </a:p>
                  </a:txBody>
                  <a:tcPr/>
                </a:tc>
                <a:tc hMerge="1">
                  <a:txBody>
                    <a:bodyPr/>
                    <a:lstStyle/>
                    <a:p>
                      <a:endParaRPr lang="es-ES_tradnl"/>
                    </a:p>
                  </a:txBody>
                  <a:tcPr/>
                </a:tc>
              </a:tr>
              <a:tr h="906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800" b="1" i="0" u="none" strike="noStrike" cap="none" normalizeH="0" baseline="0" dirty="0" smtClean="0">
                          <a:ln>
                            <a:noFill/>
                          </a:ln>
                          <a:solidFill>
                            <a:schemeClr val="tx1"/>
                          </a:solidFill>
                          <a:effectLst/>
                          <a:latin typeface="Times New Roman" pitchFamily="18" charset="0"/>
                        </a:rPr>
                        <a:t>Peso</a:t>
                      </a:r>
                      <a:br>
                        <a:rPr kumimoji="0" lang="es-ES_tradnl" sz="1800" b="1" i="0" u="none" strike="noStrike" cap="none" normalizeH="0" baseline="0" dirty="0" smtClean="0">
                          <a:ln>
                            <a:noFill/>
                          </a:ln>
                          <a:solidFill>
                            <a:schemeClr val="tx1"/>
                          </a:solidFill>
                          <a:effectLst/>
                          <a:latin typeface="Times New Roman" pitchFamily="18" charset="0"/>
                        </a:rPr>
                      </a:br>
                      <a:r>
                        <a:rPr kumimoji="0" lang="es-ES_tradnl" sz="1800" b="1" i="0" u="none" strike="noStrike" cap="none" normalizeH="0" baseline="0" dirty="0" smtClean="0">
                          <a:ln>
                            <a:noFill/>
                          </a:ln>
                          <a:solidFill>
                            <a:schemeClr val="tx1"/>
                          </a:solidFill>
                          <a:effectLst/>
                          <a:latin typeface="Times New Roman" pitchFamily="18" charset="0"/>
                        </a:rPr>
                        <a:t>Vacío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(pondios)</a:t>
                      </a:r>
                      <a:endParaRPr kumimoji="0" lang="es-ES_tradnl" sz="2000" b="0" i="0" u="none" strike="noStrike" cap="none" normalizeH="0" baseline="0" dirty="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800" b="1" i="0" u="none" strike="noStrike" cap="none" normalizeH="0" baseline="0" dirty="0" smtClean="0">
                          <a:ln>
                            <a:noFill/>
                          </a:ln>
                          <a:solidFill>
                            <a:schemeClr val="tx1"/>
                          </a:solidFill>
                          <a:effectLst/>
                          <a:latin typeface="Times New Roman" pitchFamily="18" charset="0"/>
                        </a:rPr>
                        <a:t>Peso</a:t>
                      </a:r>
                      <a:br>
                        <a:rPr kumimoji="0" lang="es-ES_tradnl" sz="1800" b="1" i="0" u="none" strike="noStrike" cap="none" normalizeH="0" baseline="0" dirty="0" smtClean="0">
                          <a:ln>
                            <a:noFill/>
                          </a:ln>
                          <a:solidFill>
                            <a:schemeClr val="tx1"/>
                          </a:solidFill>
                          <a:effectLst/>
                          <a:latin typeface="Times New Roman" pitchFamily="18" charset="0"/>
                        </a:rPr>
                      </a:br>
                      <a:r>
                        <a:rPr kumimoji="0" lang="es-ES_tradnl" sz="1800" b="1" i="0" u="none" strike="noStrike" cap="none" normalizeH="0" baseline="0" dirty="0" smtClean="0">
                          <a:ln>
                            <a:noFill/>
                          </a:ln>
                          <a:solidFill>
                            <a:schemeClr val="tx1"/>
                          </a:solidFill>
                          <a:effectLst/>
                          <a:latin typeface="Times New Roman" pitchFamily="18" charset="0"/>
                        </a:rPr>
                        <a:t>con agua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(pondios)</a:t>
                      </a:r>
                      <a:endParaRPr kumimoji="0" lang="es-ES_tradnl"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600" b="1" i="0" u="none" strike="noStrike" cap="none" normalizeH="0" baseline="0" dirty="0" smtClean="0">
                          <a:ln>
                            <a:noFill/>
                          </a:ln>
                          <a:solidFill>
                            <a:schemeClr val="tx1"/>
                          </a:solidFill>
                          <a:effectLst/>
                          <a:latin typeface="Times New Roman" pitchFamily="18" charset="0"/>
                        </a:rPr>
                        <a:t>PESO DEL LÍQUIDO DESPLAZADO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(pondios)</a:t>
                      </a:r>
                      <a:endParaRPr kumimoji="0" lang="es-ES_tradnl"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v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800" b="1" i="0" u="none" strike="noStrike" cap="none" normalizeH="0" baseline="0" dirty="0" smtClean="0">
                          <a:ln>
                            <a:noFill/>
                          </a:ln>
                          <a:solidFill>
                            <a:schemeClr val="tx1"/>
                          </a:solidFill>
                          <a:effectLst/>
                          <a:latin typeface="Times New Roman" pitchFamily="18" charset="0"/>
                        </a:rPr>
                        <a:t>Peso en el aire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(pondios)</a:t>
                      </a:r>
                      <a:endParaRPr kumimoji="0" lang="es-ES_tradnl"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800" b="1" i="0" u="none" strike="noStrike" cap="none" normalizeH="0" baseline="0" dirty="0" smtClean="0">
                          <a:ln>
                            <a:noFill/>
                          </a:ln>
                          <a:solidFill>
                            <a:schemeClr val="tx1"/>
                          </a:solidFill>
                          <a:effectLst/>
                          <a:latin typeface="Times New Roman" pitchFamily="18" charset="0"/>
                        </a:rPr>
                        <a:t>Peso sumergido en el agua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(pondios)</a:t>
                      </a:r>
                      <a:endParaRPr kumimoji="0" lang="es-ES_tradnl"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600" b="1" i="0" u="none" strike="noStrike" cap="none" normalizeH="0" baseline="0" dirty="0" smtClean="0">
                          <a:ln>
                            <a:noFill/>
                          </a:ln>
                          <a:solidFill>
                            <a:schemeClr val="tx1"/>
                          </a:solidFill>
                          <a:effectLst/>
                          <a:latin typeface="Times New Roman" pitchFamily="18" charset="0"/>
                        </a:rPr>
                        <a:t>EMPUJE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Times New Roman" pitchFamily="18" charset="0"/>
                        </a:rPr>
                        <a:t>(pondios)</a:t>
                      </a:r>
                      <a:endParaRPr kumimoji="0" lang="es-ES_tradnl"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514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126</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156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v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226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196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30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514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126</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166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v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226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186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40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514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126</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178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52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c v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226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52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FFFF"/>
                    </a:solidFill>
                  </a:tcPr>
                </a:tc>
              </a:tr>
              <a:tr h="514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126</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206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c vMerge="1">
                  <a:txBody>
                    <a:bodyPr/>
                    <a:lstStyle/>
                    <a:p>
                      <a:endParaRPr lang="es-ES_tradnl"/>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226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146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Times New Roman" pitchFamily="18" charset="0"/>
                        </a:rPr>
                        <a:t>80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3FFFF"/>
                    </a:solidFill>
                  </a:tcPr>
                </a:tc>
              </a:tr>
            </a:tbl>
          </a:graphicData>
        </a:graphic>
      </p:graphicFrame>
      <p:sp>
        <p:nvSpPr>
          <p:cNvPr id="42157" name="Rectangle 173"/>
          <p:cNvSpPr>
            <a:spLocks noChangeArrowheads="1"/>
          </p:cNvSpPr>
          <p:nvPr/>
        </p:nvSpPr>
        <p:spPr bwMode="auto">
          <a:xfrm>
            <a:off x="2841625" y="2755900"/>
            <a:ext cx="1260475" cy="420688"/>
          </a:xfrm>
          <a:prstGeom prst="rect">
            <a:avLst/>
          </a:prstGeom>
          <a:solidFill>
            <a:srgbClr val="B3FFFF"/>
          </a:solidFill>
          <a:ln w="9525">
            <a:noFill/>
            <a:miter lim="800000"/>
            <a:headEnd/>
            <a:tailEnd/>
          </a:ln>
        </p:spPr>
        <p:txBody>
          <a:bodyPr wrap="none" anchor="ctr"/>
          <a:lstStyle/>
          <a:p>
            <a:endParaRPr lang="es-ES_tradnl">
              <a:solidFill>
                <a:srgbClr val="000000"/>
              </a:solidFill>
            </a:endParaRPr>
          </a:p>
        </p:txBody>
      </p:sp>
      <p:sp>
        <p:nvSpPr>
          <p:cNvPr id="42161" name="Rectangle 177"/>
          <p:cNvSpPr>
            <a:spLocks noChangeArrowheads="1"/>
          </p:cNvSpPr>
          <p:nvPr/>
        </p:nvSpPr>
        <p:spPr bwMode="auto">
          <a:xfrm>
            <a:off x="320675" y="2795588"/>
            <a:ext cx="1003300" cy="382587"/>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2167" name="Rectangle 183"/>
          <p:cNvSpPr>
            <a:spLocks noChangeArrowheads="1"/>
          </p:cNvSpPr>
          <p:nvPr/>
        </p:nvSpPr>
        <p:spPr bwMode="auto">
          <a:xfrm>
            <a:off x="1530350" y="2795588"/>
            <a:ext cx="1003300" cy="382587"/>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2168" name="Rectangle 184"/>
          <p:cNvSpPr>
            <a:spLocks noChangeArrowheads="1"/>
          </p:cNvSpPr>
          <p:nvPr/>
        </p:nvSpPr>
        <p:spPr bwMode="auto">
          <a:xfrm>
            <a:off x="4879975" y="2795588"/>
            <a:ext cx="1003300" cy="382587"/>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2169" name="Rectangle 185"/>
          <p:cNvSpPr>
            <a:spLocks noChangeArrowheads="1"/>
          </p:cNvSpPr>
          <p:nvPr/>
        </p:nvSpPr>
        <p:spPr bwMode="auto">
          <a:xfrm>
            <a:off x="6089650" y="2795588"/>
            <a:ext cx="1003300" cy="382587"/>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2170" name="Rectangle 186"/>
          <p:cNvSpPr>
            <a:spLocks noChangeArrowheads="1"/>
          </p:cNvSpPr>
          <p:nvPr/>
        </p:nvSpPr>
        <p:spPr bwMode="auto">
          <a:xfrm>
            <a:off x="320675" y="3314700"/>
            <a:ext cx="1003300" cy="382588"/>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2171" name="Rectangle 187"/>
          <p:cNvSpPr>
            <a:spLocks noChangeArrowheads="1"/>
          </p:cNvSpPr>
          <p:nvPr/>
        </p:nvSpPr>
        <p:spPr bwMode="auto">
          <a:xfrm>
            <a:off x="1530350" y="3314700"/>
            <a:ext cx="1003300" cy="382588"/>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2172" name="Rectangle 188"/>
          <p:cNvSpPr>
            <a:spLocks noChangeArrowheads="1"/>
          </p:cNvSpPr>
          <p:nvPr/>
        </p:nvSpPr>
        <p:spPr bwMode="auto">
          <a:xfrm>
            <a:off x="4879975" y="3314700"/>
            <a:ext cx="1003300" cy="382588"/>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2173" name="Rectangle 189"/>
          <p:cNvSpPr>
            <a:spLocks noChangeArrowheads="1"/>
          </p:cNvSpPr>
          <p:nvPr/>
        </p:nvSpPr>
        <p:spPr bwMode="auto">
          <a:xfrm>
            <a:off x="6089650" y="3314700"/>
            <a:ext cx="1003300" cy="382588"/>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2174" name="Rectangle 190"/>
          <p:cNvSpPr>
            <a:spLocks noChangeArrowheads="1"/>
          </p:cNvSpPr>
          <p:nvPr/>
        </p:nvSpPr>
        <p:spPr bwMode="auto">
          <a:xfrm>
            <a:off x="320675" y="3808413"/>
            <a:ext cx="1003300" cy="382587"/>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2175" name="Rectangle 191"/>
          <p:cNvSpPr>
            <a:spLocks noChangeArrowheads="1"/>
          </p:cNvSpPr>
          <p:nvPr/>
        </p:nvSpPr>
        <p:spPr bwMode="auto">
          <a:xfrm>
            <a:off x="1530350" y="3808413"/>
            <a:ext cx="1003300" cy="382587"/>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2176" name="Rectangle 192"/>
          <p:cNvSpPr>
            <a:spLocks noChangeArrowheads="1"/>
          </p:cNvSpPr>
          <p:nvPr/>
        </p:nvSpPr>
        <p:spPr bwMode="auto">
          <a:xfrm>
            <a:off x="4879975" y="3808413"/>
            <a:ext cx="1003300" cy="382587"/>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2177" name="Rectangle 193"/>
          <p:cNvSpPr>
            <a:spLocks noChangeArrowheads="1"/>
          </p:cNvSpPr>
          <p:nvPr/>
        </p:nvSpPr>
        <p:spPr bwMode="auto">
          <a:xfrm>
            <a:off x="6089650" y="3808413"/>
            <a:ext cx="1003300" cy="382587"/>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2178" name="Rectangle 194"/>
          <p:cNvSpPr>
            <a:spLocks noChangeArrowheads="1"/>
          </p:cNvSpPr>
          <p:nvPr/>
        </p:nvSpPr>
        <p:spPr bwMode="auto">
          <a:xfrm>
            <a:off x="320675" y="4327525"/>
            <a:ext cx="1003300" cy="382588"/>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2179" name="Rectangle 195"/>
          <p:cNvSpPr>
            <a:spLocks noChangeArrowheads="1"/>
          </p:cNvSpPr>
          <p:nvPr/>
        </p:nvSpPr>
        <p:spPr bwMode="auto">
          <a:xfrm>
            <a:off x="1530350" y="4327525"/>
            <a:ext cx="1003300" cy="382588"/>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2180" name="Rectangle 196"/>
          <p:cNvSpPr>
            <a:spLocks noChangeArrowheads="1"/>
          </p:cNvSpPr>
          <p:nvPr/>
        </p:nvSpPr>
        <p:spPr bwMode="auto">
          <a:xfrm>
            <a:off x="4879975" y="4327525"/>
            <a:ext cx="1003300" cy="382588"/>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2181" name="Rectangle 197"/>
          <p:cNvSpPr>
            <a:spLocks noChangeArrowheads="1"/>
          </p:cNvSpPr>
          <p:nvPr/>
        </p:nvSpPr>
        <p:spPr bwMode="auto">
          <a:xfrm>
            <a:off x="6089650" y="4327525"/>
            <a:ext cx="1003300" cy="382588"/>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42182" name="Rectangle 198"/>
          <p:cNvSpPr>
            <a:spLocks noChangeArrowheads="1"/>
          </p:cNvSpPr>
          <p:nvPr/>
        </p:nvSpPr>
        <p:spPr bwMode="auto">
          <a:xfrm>
            <a:off x="2841625" y="3275013"/>
            <a:ext cx="1260475" cy="420687"/>
          </a:xfrm>
          <a:prstGeom prst="rect">
            <a:avLst/>
          </a:prstGeom>
          <a:solidFill>
            <a:srgbClr val="B3FFFF"/>
          </a:solidFill>
          <a:ln w="9525">
            <a:noFill/>
            <a:miter lim="800000"/>
            <a:headEnd/>
            <a:tailEnd/>
          </a:ln>
        </p:spPr>
        <p:txBody>
          <a:bodyPr wrap="none" anchor="ctr"/>
          <a:lstStyle/>
          <a:p>
            <a:endParaRPr lang="es-ES_tradnl">
              <a:solidFill>
                <a:srgbClr val="000000"/>
              </a:solidFill>
            </a:endParaRPr>
          </a:p>
        </p:txBody>
      </p:sp>
      <p:sp>
        <p:nvSpPr>
          <p:cNvPr id="42184" name="Rectangle 200"/>
          <p:cNvSpPr>
            <a:spLocks noChangeArrowheads="1"/>
          </p:cNvSpPr>
          <p:nvPr/>
        </p:nvSpPr>
        <p:spPr bwMode="auto">
          <a:xfrm>
            <a:off x="2841625" y="3806825"/>
            <a:ext cx="1260475" cy="420688"/>
          </a:xfrm>
          <a:prstGeom prst="rect">
            <a:avLst/>
          </a:prstGeom>
          <a:solidFill>
            <a:srgbClr val="B3FFFF"/>
          </a:solidFill>
          <a:ln w="9525">
            <a:noFill/>
            <a:miter lim="800000"/>
            <a:headEnd/>
            <a:tailEnd/>
          </a:ln>
        </p:spPr>
        <p:txBody>
          <a:bodyPr wrap="none" anchor="ctr"/>
          <a:lstStyle/>
          <a:p>
            <a:endParaRPr lang="es-ES_tradnl">
              <a:solidFill>
                <a:srgbClr val="000000"/>
              </a:solidFill>
            </a:endParaRPr>
          </a:p>
        </p:txBody>
      </p:sp>
      <p:sp>
        <p:nvSpPr>
          <p:cNvPr id="42185" name="Rectangle 201"/>
          <p:cNvSpPr>
            <a:spLocks noChangeArrowheads="1"/>
          </p:cNvSpPr>
          <p:nvPr/>
        </p:nvSpPr>
        <p:spPr bwMode="auto">
          <a:xfrm>
            <a:off x="2841625" y="4302125"/>
            <a:ext cx="1260475" cy="420688"/>
          </a:xfrm>
          <a:prstGeom prst="rect">
            <a:avLst/>
          </a:prstGeom>
          <a:solidFill>
            <a:srgbClr val="B3FFFF"/>
          </a:solidFill>
          <a:ln w="9525">
            <a:noFill/>
            <a:miter lim="800000"/>
            <a:headEnd/>
            <a:tailEnd/>
          </a:ln>
        </p:spPr>
        <p:txBody>
          <a:bodyPr wrap="none" anchor="ctr"/>
          <a:lstStyle/>
          <a:p>
            <a:endParaRPr lang="es-ES_tradnl">
              <a:solidFill>
                <a:srgbClr val="000000"/>
              </a:solidFill>
            </a:endParaRPr>
          </a:p>
        </p:txBody>
      </p:sp>
      <p:sp>
        <p:nvSpPr>
          <p:cNvPr id="42186" name="Rectangle 202"/>
          <p:cNvSpPr>
            <a:spLocks noChangeArrowheads="1"/>
          </p:cNvSpPr>
          <p:nvPr/>
        </p:nvSpPr>
        <p:spPr bwMode="auto">
          <a:xfrm>
            <a:off x="7673975" y="2755900"/>
            <a:ext cx="1062038" cy="420688"/>
          </a:xfrm>
          <a:prstGeom prst="rect">
            <a:avLst/>
          </a:prstGeom>
          <a:solidFill>
            <a:srgbClr val="B3FFFF"/>
          </a:solidFill>
          <a:ln w="9525">
            <a:noFill/>
            <a:miter lim="800000"/>
            <a:headEnd/>
            <a:tailEnd/>
          </a:ln>
        </p:spPr>
        <p:txBody>
          <a:bodyPr wrap="none" anchor="ctr"/>
          <a:lstStyle/>
          <a:p>
            <a:endParaRPr lang="es-ES_tradnl">
              <a:solidFill>
                <a:srgbClr val="000000"/>
              </a:solidFill>
            </a:endParaRPr>
          </a:p>
        </p:txBody>
      </p:sp>
      <p:sp>
        <p:nvSpPr>
          <p:cNvPr id="42187" name="Rectangle 203"/>
          <p:cNvSpPr>
            <a:spLocks noChangeArrowheads="1"/>
          </p:cNvSpPr>
          <p:nvPr/>
        </p:nvSpPr>
        <p:spPr bwMode="auto">
          <a:xfrm>
            <a:off x="7673975" y="3275013"/>
            <a:ext cx="1062038" cy="420687"/>
          </a:xfrm>
          <a:prstGeom prst="rect">
            <a:avLst/>
          </a:prstGeom>
          <a:solidFill>
            <a:srgbClr val="B3FFFF"/>
          </a:solidFill>
          <a:ln w="9525">
            <a:noFill/>
            <a:miter lim="800000"/>
            <a:headEnd/>
            <a:tailEnd/>
          </a:ln>
        </p:spPr>
        <p:txBody>
          <a:bodyPr wrap="none" anchor="ctr"/>
          <a:lstStyle/>
          <a:p>
            <a:endParaRPr lang="es-ES_tradnl">
              <a:solidFill>
                <a:srgbClr val="000000"/>
              </a:solidFill>
            </a:endParaRPr>
          </a:p>
        </p:txBody>
      </p:sp>
      <p:sp>
        <p:nvSpPr>
          <p:cNvPr id="42188" name="Rectangle 204"/>
          <p:cNvSpPr>
            <a:spLocks noChangeArrowheads="1"/>
          </p:cNvSpPr>
          <p:nvPr/>
        </p:nvSpPr>
        <p:spPr bwMode="auto">
          <a:xfrm>
            <a:off x="7673975" y="3806825"/>
            <a:ext cx="1062038" cy="420688"/>
          </a:xfrm>
          <a:prstGeom prst="rect">
            <a:avLst/>
          </a:prstGeom>
          <a:solidFill>
            <a:srgbClr val="B3FFFF"/>
          </a:solidFill>
          <a:ln w="9525">
            <a:noFill/>
            <a:miter lim="800000"/>
            <a:headEnd/>
            <a:tailEnd/>
          </a:ln>
        </p:spPr>
        <p:txBody>
          <a:bodyPr wrap="none" anchor="ctr"/>
          <a:lstStyle/>
          <a:p>
            <a:endParaRPr lang="es-ES_tradnl">
              <a:solidFill>
                <a:srgbClr val="000000"/>
              </a:solidFill>
            </a:endParaRPr>
          </a:p>
        </p:txBody>
      </p:sp>
      <p:sp>
        <p:nvSpPr>
          <p:cNvPr id="42189" name="Rectangle 205"/>
          <p:cNvSpPr>
            <a:spLocks noChangeArrowheads="1"/>
          </p:cNvSpPr>
          <p:nvPr/>
        </p:nvSpPr>
        <p:spPr bwMode="auto">
          <a:xfrm>
            <a:off x="7673975" y="4302125"/>
            <a:ext cx="1062038" cy="420688"/>
          </a:xfrm>
          <a:prstGeom prst="rect">
            <a:avLst/>
          </a:prstGeom>
          <a:solidFill>
            <a:srgbClr val="B3FFFF"/>
          </a:solidFill>
          <a:ln w="9525">
            <a:noFill/>
            <a:miter lim="800000"/>
            <a:headEnd/>
            <a:tailEnd/>
          </a:ln>
        </p:spPr>
        <p:txBody>
          <a:bodyPr wrap="none" anchor="ctr"/>
          <a:lstStyle/>
          <a:p>
            <a:endParaRPr lang="es-ES_tradnl">
              <a:solidFill>
                <a:srgbClr val="000000"/>
              </a:solidFill>
            </a:endParaRPr>
          </a:p>
        </p:txBody>
      </p:sp>
      <p:sp>
        <p:nvSpPr>
          <p:cNvPr id="30" name="29 CuadroTexto"/>
          <p:cNvSpPr txBox="1">
            <a:spLocks noChangeArrowheads="1"/>
          </p:cNvSpPr>
          <p:nvPr/>
        </p:nvSpPr>
        <p:spPr bwMode="auto">
          <a:xfrm>
            <a:off x="263525" y="5200650"/>
            <a:ext cx="8559800" cy="830263"/>
          </a:xfrm>
          <a:prstGeom prst="rect">
            <a:avLst/>
          </a:prstGeom>
          <a:solidFill>
            <a:schemeClr val="bg1"/>
          </a:solidFill>
          <a:ln w="9525">
            <a:solidFill>
              <a:schemeClr val="tx1"/>
            </a:solidFill>
            <a:miter lim="800000"/>
            <a:headEnd/>
            <a:tailEnd/>
          </a:ln>
        </p:spPr>
        <p:txBody>
          <a:bodyPr>
            <a:spAutoFit/>
          </a:bodyPr>
          <a:lstStyle/>
          <a:p>
            <a:pPr algn="ctr"/>
            <a:r>
              <a:rPr lang="es-ES_tradnl" b="1">
                <a:solidFill>
                  <a:srgbClr val="1407B9"/>
                </a:solidFill>
              </a:rPr>
              <a:t>Conclusión: </a:t>
            </a:r>
          </a:p>
          <a:p>
            <a:pPr algn="ctr"/>
            <a:r>
              <a:rPr lang="es-ES_tradnl" b="1">
                <a:solidFill>
                  <a:srgbClr val="FF0000"/>
                </a:solidFill>
              </a:rPr>
              <a:t>El empuje es igual al peso del líquido desplazado.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2161"/>
                                        </p:tgtEl>
                                      </p:cBhvr>
                                    </p:animEffect>
                                    <p:set>
                                      <p:cBhvr>
                                        <p:cTn id="7" dur="1" fill="hold">
                                          <p:stCondLst>
                                            <p:cond delay="1999"/>
                                          </p:stCondLst>
                                        </p:cTn>
                                        <p:tgtEl>
                                          <p:spTgt spid="421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42167"/>
                                        </p:tgtEl>
                                      </p:cBhvr>
                                    </p:animEffect>
                                    <p:set>
                                      <p:cBhvr>
                                        <p:cTn id="12" dur="1" fill="hold">
                                          <p:stCondLst>
                                            <p:cond delay="1999"/>
                                          </p:stCondLst>
                                        </p:cTn>
                                        <p:tgtEl>
                                          <p:spTgt spid="4216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42157"/>
                                        </p:tgtEl>
                                      </p:cBhvr>
                                    </p:animEffect>
                                    <p:set>
                                      <p:cBhvr>
                                        <p:cTn id="17" dur="1" fill="hold">
                                          <p:stCondLst>
                                            <p:cond delay="1999"/>
                                          </p:stCondLst>
                                        </p:cTn>
                                        <p:tgtEl>
                                          <p:spTgt spid="4215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000"/>
                                        <p:tgtEl>
                                          <p:spTgt spid="42168"/>
                                        </p:tgtEl>
                                      </p:cBhvr>
                                    </p:animEffect>
                                    <p:set>
                                      <p:cBhvr>
                                        <p:cTn id="22" dur="1" fill="hold">
                                          <p:stCondLst>
                                            <p:cond delay="1999"/>
                                          </p:stCondLst>
                                        </p:cTn>
                                        <p:tgtEl>
                                          <p:spTgt spid="4216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2000"/>
                                        <p:tgtEl>
                                          <p:spTgt spid="42169"/>
                                        </p:tgtEl>
                                      </p:cBhvr>
                                    </p:animEffect>
                                    <p:set>
                                      <p:cBhvr>
                                        <p:cTn id="27" dur="1" fill="hold">
                                          <p:stCondLst>
                                            <p:cond delay="1999"/>
                                          </p:stCondLst>
                                        </p:cTn>
                                        <p:tgtEl>
                                          <p:spTgt spid="4216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2000"/>
                                        <p:tgtEl>
                                          <p:spTgt spid="42186"/>
                                        </p:tgtEl>
                                      </p:cBhvr>
                                    </p:animEffect>
                                    <p:set>
                                      <p:cBhvr>
                                        <p:cTn id="32" dur="1" fill="hold">
                                          <p:stCondLst>
                                            <p:cond delay="1999"/>
                                          </p:stCondLst>
                                        </p:cTn>
                                        <p:tgtEl>
                                          <p:spTgt spid="4218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42170"/>
                                        </p:tgtEl>
                                      </p:cBhvr>
                                    </p:animEffect>
                                    <p:set>
                                      <p:cBhvr>
                                        <p:cTn id="37" dur="1" fill="hold">
                                          <p:stCondLst>
                                            <p:cond delay="1999"/>
                                          </p:stCondLst>
                                        </p:cTn>
                                        <p:tgtEl>
                                          <p:spTgt spid="4217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2000"/>
                                        <p:tgtEl>
                                          <p:spTgt spid="42171"/>
                                        </p:tgtEl>
                                      </p:cBhvr>
                                    </p:animEffect>
                                    <p:set>
                                      <p:cBhvr>
                                        <p:cTn id="42" dur="1" fill="hold">
                                          <p:stCondLst>
                                            <p:cond delay="1999"/>
                                          </p:stCondLst>
                                        </p:cTn>
                                        <p:tgtEl>
                                          <p:spTgt spid="4217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2000"/>
                                        <p:tgtEl>
                                          <p:spTgt spid="42182"/>
                                        </p:tgtEl>
                                      </p:cBhvr>
                                    </p:animEffect>
                                    <p:set>
                                      <p:cBhvr>
                                        <p:cTn id="47" dur="1" fill="hold">
                                          <p:stCondLst>
                                            <p:cond delay="1999"/>
                                          </p:stCondLst>
                                        </p:cTn>
                                        <p:tgtEl>
                                          <p:spTgt spid="4218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2000"/>
                                        <p:tgtEl>
                                          <p:spTgt spid="42172"/>
                                        </p:tgtEl>
                                      </p:cBhvr>
                                    </p:animEffect>
                                    <p:set>
                                      <p:cBhvr>
                                        <p:cTn id="52" dur="1" fill="hold">
                                          <p:stCondLst>
                                            <p:cond delay="1999"/>
                                          </p:stCondLst>
                                        </p:cTn>
                                        <p:tgtEl>
                                          <p:spTgt spid="4217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2000"/>
                                        <p:tgtEl>
                                          <p:spTgt spid="42173"/>
                                        </p:tgtEl>
                                      </p:cBhvr>
                                    </p:animEffect>
                                    <p:set>
                                      <p:cBhvr>
                                        <p:cTn id="57" dur="1" fill="hold">
                                          <p:stCondLst>
                                            <p:cond delay="1999"/>
                                          </p:stCondLst>
                                        </p:cTn>
                                        <p:tgtEl>
                                          <p:spTgt spid="4217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2000"/>
                                        <p:tgtEl>
                                          <p:spTgt spid="42187"/>
                                        </p:tgtEl>
                                      </p:cBhvr>
                                    </p:animEffect>
                                    <p:set>
                                      <p:cBhvr>
                                        <p:cTn id="62" dur="1" fill="hold">
                                          <p:stCondLst>
                                            <p:cond delay="1999"/>
                                          </p:stCondLst>
                                        </p:cTn>
                                        <p:tgtEl>
                                          <p:spTgt spid="4218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2000"/>
                                        <p:tgtEl>
                                          <p:spTgt spid="42174"/>
                                        </p:tgtEl>
                                      </p:cBhvr>
                                    </p:animEffect>
                                    <p:set>
                                      <p:cBhvr>
                                        <p:cTn id="67" dur="1" fill="hold">
                                          <p:stCondLst>
                                            <p:cond delay="1999"/>
                                          </p:stCondLst>
                                        </p:cTn>
                                        <p:tgtEl>
                                          <p:spTgt spid="4217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2000"/>
                                        <p:tgtEl>
                                          <p:spTgt spid="42175"/>
                                        </p:tgtEl>
                                      </p:cBhvr>
                                    </p:animEffect>
                                    <p:set>
                                      <p:cBhvr>
                                        <p:cTn id="72" dur="1" fill="hold">
                                          <p:stCondLst>
                                            <p:cond delay="1999"/>
                                          </p:stCondLst>
                                        </p:cTn>
                                        <p:tgtEl>
                                          <p:spTgt spid="4217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2000"/>
                                        <p:tgtEl>
                                          <p:spTgt spid="42184"/>
                                        </p:tgtEl>
                                      </p:cBhvr>
                                    </p:animEffect>
                                    <p:set>
                                      <p:cBhvr>
                                        <p:cTn id="77" dur="1" fill="hold">
                                          <p:stCondLst>
                                            <p:cond delay="1999"/>
                                          </p:stCondLst>
                                        </p:cTn>
                                        <p:tgtEl>
                                          <p:spTgt spid="42184"/>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2000"/>
                                        <p:tgtEl>
                                          <p:spTgt spid="42176"/>
                                        </p:tgtEl>
                                      </p:cBhvr>
                                    </p:animEffect>
                                    <p:set>
                                      <p:cBhvr>
                                        <p:cTn id="82" dur="1" fill="hold">
                                          <p:stCondLst>
                                            <p:cond delay="1999"/>
                                          </p:stCondLst>
                                        </p:cTn>
                                        <p:tgtEl>
                                          <p:spTgt spid="4217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2000"/>
                                        <p:tgtEl>
                                          <p:spTgt spid="42177"/>
                                        </p:tgtEl>
                                      </p:cBhvr>
                                    </p:animEffect>
                                    <p:set>
                                      <p:cBhvr>
                                        <p:cTn id="87" dur="1" fill="hold">
                                          <p:stCondLst>
                                            <p:cond delay="1999"/>
                                          </p:stCondLst>
                                        </p:cTn>
                                        <p:tgtEl>
                                          <p:spTgt spid="4217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2000"/>
                                        <p:tgtEl>
                                          <p:spTgt spid="42188"/>
                                        </p:tgtEl>
                                      </p:cBhvr>
                                    </p:animEffect>
                                    <p:set>
                                      <p:cBhvr>
                                        <p:cTn id="92" dur="1" fill="hold">
                                          <p:stCondLst>
                                            <p:cond delay="1999"/>
                                          </p:stCondLst>
                                        </p:cTn>
                                        <p:tgtEl>
                                          <p:spTgt spid="4218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2000"/>
                                        <p:tgtEl>
                                          <p:spTgt spid="42178"/>
                                        </p:tgtEl>
                                      </p:cBhvr>
                                    </p:animEffect>
                                    <p:set>
                                      <p:cBhvr>
                                        <p:cTn id="97" dur="1" fill="hold">
                                          <p:stCondLst>
                                            <p:cond delay="1999"/>
                                          </p:stCondLst>
                                        </p:cTn>
                                        <p:tgtEl>
                                          <p:spTgt spid="42178"/>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2000"/>
                                        <p:tgtEl>
                                          <p:spTgt spid="42179"/>
                                        </p:tgtEl>
                                      </p:cBhvr>
                                    </p:animEffect>
                                    <p:set>
                                      <p:cBhvr>
                                        <p:cTn id="102" dur="1" fill="hold">
                                          <p:stCondLst>
                                            <p:cond delay="1999"/>
                                          </p:stCondLst>
                                        </p:cTn>
                                        <p:tgtEl>
                                          <p:spTgt spid="4217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2000"/>
                                        <p:tgtEl>
                                          <p:spTgt spid="42185"/>
                                        </p:tgtEl>
                                      </p:cBhvr>
                                    </p:animEffect>
                                    <p:set>
                                      <p:cBhvr>
                                        <p:cTn id="107" dur="1" fill="hold">
                                          <p:stCondLst>
                                            <p:cond delay="1999"/>
                                          </p:stCondLst>
                                        </p:cTn>
                                        <p:tgtEl>
                                          <p:spTgt spid="42185"/>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2000"/>
                                        <p:tgtEl>
                                          <p:spTgt spid="42180"/>
                                        </p:tgtEl>
                                      </p:cBhvr>
                                    </p:animEffect>
                                    <p:set>
                                      <p:cBhvr>
                                        <p:cTn id="112" dur="1" fill="hold">
                                          <p:stCondLst>
                                            <p:cond delay="1999"/>
                                          </p:stCondLst>
                                        </p:cTn>
                                        <p:tgtEl>
                                          <p:spTgt spid="4218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2000"/>
                                        <p:tgtEl>
                                          <p:spTgt spid="42181"/>
                                        </p:tgtEl>
                                      </p:cBhvr>
                                    </p:animEffect>
                                    <p:set>
                                      <p:cBhvr>
                                        <p:cTn id="117" dur="1" fill="hold">
                                          <p:stCondLst>
                                            <p:cond delay="1999"/>
                                          </p:stCondLst>
                                        </p:cTn>
                                        <p:tgtEl>
                                          <p:spTgt spid="42181"/>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0" nodeType="clickEffect">
                                  <p:stCondLst>
                                    <p:cond delay="0"/>
                                  </p:stCondLst>
                                  <p:childTnLst>
                                    <p:animEffect transition="out" filter="fade">
                                      <p:cBhvr>
                                        <p:cTn id="121" dur="2000"/>
                                        <p:tgtEl>
                                          <p:spTgt spid="42189"/>
                                        </p:tgtEl>
                                      </p:cBhvr>
                                    </p:animEffect>
                                    <p:set>
                                      <p:cBhvr>
                                        <p:cTn id="122" dur="1" fill="hold">
                                          <p:stCondLst>
                                            <p:cond delay="1999"/>
                                          </p:stCondLst>
                                        </p:cTn>
                                        <p:tgtEl>
                                          <p:spTgt spid="4218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57" grpId="0" animBg="1"/>
      <p:bldP spid="42161" grpId="0" animBg="1"/>
      <p:bldP spid="42167" grpId="0" animBg="1"/>
      <p:bldP spid="42168" grpId="0" animBg="1"/>
      <p:bldP spid="42169" grpId="0" animBg="1"/>
      <p:bldP spid="42170" grpId="0" animBg="1"/>
      <p:bldP spid="42171" grpId="0" animBg="1"/>
      <p:bldP spid="42172" grpId="0" animBg="1"/>
      <p:bldP spid="42173" grpId="0" animBg="1"/>
      <p:bldP spid="42174" grpId="0" animBg="1"/>
      <p:bldP spid="42175" grpId="0" animBg="1"/>
      <p:bldP spid="42176" grpId="0" animBg="1"/>
      <p:bldP spid="42177" grpId="0" animBg="1"/>
      <p:bldP spid="42178" grpId="0" animBg="1"/>
      <p:bldP spid="42179" grpId="0" animBg="1"/>
      <p:bldP spid="42180" grpId="0" animBg="1"/>
      <p:bldP spid="42181" grpId="0" animBg="1"/>
      <p:bldP spid="42182" grpId="0" animBg="1"/>
      <p:bldP spid="42184" grpId="0" animBg="1"/>
      <p:bldP spid="42185" grpId="0" animBg="1"/>
      <p:bldP spid="42186" grpId="0" animBg="1"/>
      <p:bldP spid="42187" grpId="0" animBg="1"/>
      <p:bldP spid="42188" grpId="0" animBg="1"/>
      <p:bldP spid="42189" grpId="0" animBg="1"/>
      <p:bldP spid="3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196610" name="5 Rectángulo"/>
          <p:cNvSpPr>
            <a:spLocks noChangeArrowheads="1"/>
          </p:cNvSpPr>
          <p:nvPr/>
        </p:nvSpPr>
        <p:spPr bwMode="auto">
          <a:xfrm>
            <a:off x="784225" y="1416050"/>
            <a:ext cx="7540625" cy="3897313"/>
          </a:xfrm>
          <a:prstGeom prst="rect">
            <a:avLst/>
          </a:prstGeom>
          <a:solidFill>
            <a:schemeClr val="bg1"/>
          </a:solidFill>
          <a:ln w="9525" algn="ctr">
            <a:solidFill>
              <a:schemeClr val="tx1"/>
            </a:solidFill>
            <a:round/>
            <a:headEnd/>
            <a:tailEnd/>
          </a:ln>
        </p:spPr>
        <p:txBody>
          <a:bodyPr wrap="none"/>
          <a:lstStyle/>
          <a:p>
            <a:endParaRPr lang="es-ES_tradnl"/>
          </a:p>
        </p:txBody>
      </p:sp>
      <p:sp>
        <p:nvSpPr>
          <p:cNvPr id="46082" name="Text Box 2"/>
          <p:cNvSpPr txBox="1">
            <a:spLocks noChangeArrowheads="1"/>
          </p:cNvSpPr>
          <p:nvPr/>
        </p:nvSpPr>
        <p:spPr bwMode="auto">
          <a:xfrm>
            <a:off x="890588" y="2662238"/>
            <a:ext cx="7945437" cy="522287"/>
          </a:xfrm>
          <a:prstGeom prst="rect">
            <a:avLst/>
          </a:prstGeom>
          <a:noFill/>
          <a:ln w="9525">
            <a:noFill/>
            <a:miter lim="800000"/>
            <a:headEnd/>
            <a:tailEnd/>
          </a:ln>
        </p:spPr>
        <p:txBody>
          <a:bodyPr>
            <a:spAutoFit/>
          </a:bodyPr>
          <a:lstStyle/>
          <a:p>
            <a:pPr>
              <a:spcBef>
                <a:spcPct val="50000"/>
              </a:spcBef>
            </a:pPr>
            <a:r>
              <a:rPr lang="es-ES_tradnl" sz="2800" b="1">
                <a:solidFill>
                  <a:srgbClr val="2107BD"/>
                </a:solidFill>
                <a:latin typeface="Calibri" pitchFamily="34" charset="0"/>
              </a:rPr>
              <a:t>a) El empuje ejercido por el agua sobre la bola.</a:t>
            </a:r>
            <a:endParaRPr lang="es-ES" sz="2800" b="1">
              <a:solidFill>
                <a:srgbClr val="2107BD"/>
              </a:solidFill>
              <a:latin typeface="Calibri" pitchFamily="34" charset="0"/>
            </a:endParaRPr>
          </a:p>
        </p:txBody>
      </p:sp>
      <p:sp>
        <p:nvSpPr>
          <p:cNvPr id="46084" name="Text Box 4"/>
          <p:cNvSpPr txBox="1">
            <a:spLocks noChangeArrowheads="1"/>
          </p:cNvSpPr>
          <p:nvPr/>
        </p:nvSpPr>
        <p:spPr bwMode="auto">
          <a:xfrm>
            <a:off x="869950" y="3243263"/>
            <a:ext cx="6992938" cy="522287"/>
          </a:xfrm>
          <a:prstGeom prst="rect">
            <a:avLst/>
          </a:prstGeom>
          <a:noFill/>
          <a:ln w="9525">
            <a:noFill/>
            <a:miter lim="800000"/>
            <a:headEnd/>
            <a:tailEnd/>
          </a:ln>
        </p:spPr>
        <p:txBody>
          <a:bodyPr>
            <a:spAutoFit/>
          </a:bodyPr>
          <a:lstStyle/>
          <a:p>
            <a:pPr>
              <a:spcBef>
                <a:spcPct val="50000"/>
              </a:spcBef>
            </a:pPr>
            <a:r>
              <a:rPr lang="es-ES_tradnl" sz="2800" b="1">
                <a:solidFill>
                  <a:srgbClr val="2107BD"/>
                </a:solidFill>
                <a:latin typeface="Calibri" pitchFamily="34" charset="0"/>
              </a:rPr>
              <a:t>b) El volumen de la bola</a:t>
            </a:r>
            <a:endParaRPr lang="es-ES" sz="2800" b="1">
              <a:solidFill>
                <a:srgbClr val="2107BD"/>
              </a:solidFill>
              <a:latin typeface="Calibri" pitchFamily="34" charset="0"/>
            </a:endParaRPr>
          </a:p>
        </p:txBody>
      </p:sp>
      <p:sp>
        <p:nvSpPr>
          <p:cNvPr id="46085" name="Text Box 5"/>
          <p:cNvSpPr txBox="1">
            <a:spLocks noChangeArrowheads="1"/>
          </p:cNvSpPr>
          <p:nvPr/>
        </p:nvSpPr>
        <p:spPr bwMode="auto">
          <a:xfrm>
            <a:off x="904875" y="3836988"/>
            <a:ext cx="5770563" cy="523875"/>
          </a:xfrm>
          <a:prstGeom prst="rect">
            <a:avLst/>
          </a:prstGeom>
          <a:noFill/>
          <a:ln w="9525">
            <a:noFill/>
            <a:miter lim="800000"/>
            <a:headEnd/>
            <a:tailEnd/>
          </a:ln>
        </p:spPr>
        <p:txBody>
          <a:bodyPr>
            <a:spAutoFit/>
          </a:bodyPr>
          <a:lstStyle/>
          <a:p>
            <a:pPr>
              <a:spcBef>
                <a:spcPct val="50000"/>
              </a:spcBef>
            </a:pPr>
            <a:r>
              <a:rPr lang="es-ES_tradnl" sz="2800" b="1">
                <a:solidFill>
                  <a:srgbClr val="2107BD"/>
                </a:solidFill>
                <a:latin typeface="Calibri" pitchFamily="34" charset="0"/>
              </a:rPr>
              <a:t>c) La densidad de la bola. </a:t>
            </a:r>
            <a:endParaRPr lang="es-ES" sz="2800" b="1">
              <a:solidFill>
                <a:srgbClr val="2107BD"/>
              </a:solidFill>
              <a:latin typeface="Calibri" pitchFamily="34" charset="0"/>
            </a:endParaRPr>
          </a:p>
        </p:txBody>
      </p:sp>
      <p:sp>
        <p:nvSpPr>
          <p:cNvPr id="7" name="Text Box 5"/>
          <p:cNvSpPr txBox="1">
            <a:spLocks noChangeArrowheads="1"/>
          </p:cNvSpPr>
          <p:nvPr/>
        </p:nvSpPr>
        <p:spPr bwMode="auto">
          <a:xfrm>
            <a:off x="904875" y="4465638"/>
            <a:ext cx="5403850" cy="523875"/>
          </a:xfrm>
          <a:prstGeom prst="rect">
            <a:avLst/>
          </a:prstGeom>
          <a:noFill/>
          <a:ln w="9525">
            <a:noFill/>
            <a:miter lim="800000"/>
            <a:headEnd/>
            <a:tailEnd/>
          </a:ln>
        </p:spPr>
        <p:txBody>
          <a:bodyPr>
            <a:spAutoFit/>
          </a:bodyPr>
          <a:lstStyle/>
          <a:p>
            <a:pPr>
              <a:spcBef>
                <a:spcPct val="50000"/>
              </a:spcBef>
            </a:pPr>
            <a:r>
              <a:rPr lang="es-ES_tradnl" sz="2800" b="1">
                <a:solidFill>
                  <a:srgbClr val="2107BD"/>
                </a:solidFill>
                <a:latin typeface="Calibri" pitchFamily="34" charset="0"/>
              </a:rPr>
              <a:t>d) La lectura final de la balanza. </a:t>
            </a:r>
            <a:endParaRPr lang="es-ES" sz="2800" b="1">
              <a:solidFill>
                <a:srgbClr val="2107BD"/>
              </a:solidFill>
              <a:latin typeface="Calibri" pitchFamily="34" charset="0"/>
            </a:endParaRPr>
          </a:p>
        </p:txBody>
      </p:sp>
      <p:sp>
        <p:nvSpPr>
          <p:cNvPr id="8" name="Rectangle 2"/>
          <p:cNvSpPr txBox="1">
            <a:spLocks noChangeArrowheads="1"/>
          </p:cNvSpPr>
          <p:nvPr/>
        </p:nvSpPr>
        <p:spPr>
          <a:xfrm>
            <a:off x="0" y="0"/>
            <a:ext cx="9144000" cy="639763"/>
          </a:xfrm>
          <a:prstGeom prst="rect">
            <a:avLst/>
          </a:prstGeom>
          <a:solidFill>
            <a:srgbClr val="000099"/>
          </a:solidFill>
          <a:ln w="38100">
            <a:solidFill>
              <a:schemeClr val="tx1"/>
            </a:solidFill>
          </a:ln>
        </p:spPr>
        <p:txBody>
          <a:bodyPr/>
          <a:lstStyle/>
          <a:p>
            <a:pPr algn="ctr">
              <a:defRPr/>
            </a:pPr>
            <a:r>
              <a:rPr lang="es-ES" sz="3600" b="1" kern="0" dirty="0">
                <a:solidFill>
                  <a:srgbClr val="FFFF00"/>
                </a:solidFill>
                <a:latin typeface="Calibri" pitchFamily="34" charset="0"/>
                <a:ea typeface="+mj-ea"/>
                <a:cs typeface="+mj-cs"/>
              </a:rPr>
              <a:t>APLICACIÓN: u</a:t>
            </a:r>
            <a:r>
              <a:rPr lang="es-ES_tradnl" sz="3600" b="1" dirty="0">
                <a:solidFill>
                  <a:srgbClr val="FFFF00"/>
                </a:solidFill>
                <a:latin typeface="Calibri" pitchFamily="34" charset="0"/>
              </a:rPr>
              <a:t>n problema</a:t>
            </a:r>
            <a:endParaRPr lang="es-ES" sz="3600" b="1" kern="0" dirty="0">
              <a:solidFill>
                <a:srgbClr val="FFFF00"/>
              </a:solidFill>
              <a:latin typeface="Calibri" pitchFamily="34" charset="0"/>
              <a:ea typeface="+mj-ea"/>
              <a:cs typeface="+mj-cs"/>
            </a:endParaRPr>
          </a:p>
        </p:txBody>
      </p:sp>
      <p:sp>
        <p:nvSpPr>
          <p:cNvPr id="9" name="8 CuadroTexto"/>
          <p:cNvSpPr txBox="1"/>
          <p:nvPr/>
        </p:nvSpPr>
        <p:spPr>
          <a:xfrm>
            <a:off x="1039813" y="1524000"/>
            <a:ext cx="7005637" cy="1384300"/>
          </a:xfrm>
          <a:prstGeom prst="rect">
            <a:avLst/>
          </a:prstGeom>
          <a:noFill/>
        </p:spPr>
        <p:txBody>
          <a:bodyPr>
            <a:spAutoFit/>
          </a:bodyPr>
          <a:lstStyle/>
          <a:p>
            <a:pPr algn="ctr">
              <a:spcBef>
                <a:spcPct val="50000"/>
              </a:spcBef>
              <a:defRPr/>
            </a:pPr>
            <a:r>
              <a:rPr lang="es-ES_tradnl" sz="2800" b="1" dirty="0">
                <a:solidFill>
                  <a:srgbClr val="FF0000"/>
                </a:solidFill>
                <a:latin typeface="Calibri" pitchFamily="34" charset="0"/>
              </a:rPr>
              <a:t>Tomar nota de los datos que aparecen en las diapositivas siguientes y calcular:</a:t>
            </a:r>
            <a:endParaRPr lang="es-ES" sz="2800" b="1" dirty="0">
              <a:solidFill>
                <a:srgbClr val="FF0000"/>
              </a:solidFill>
              <a:latin typeface="Calibri" pitchFamily="34" charset="0"/>
            </a:endParaRPr>
          </a:p>
          <a:p>
            <a:pPr>
              <a:defRPr/>
            </a:pPr>
            <a:endParaRPr lang="es-ES_tradnl" sz="2800" dirty="0">
              <a:solidFill>
                <a:schemeClr val="accent6"/>
              </a:solidFill>
              <a:latin typeface="Calibri"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608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608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608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46084" grpId="0"/>
      <p:bldP spid="46085" grpId="0"/>
      <p:bldP spid="7" grpId="0"/>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DVC00451"/>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a:ln w="9525">
            <a:solidFill>
              <a:schemeClr val="tx1"/>
            </a:solidFill>
            <a:miter lim="800000"/>
            <a:headEnd/>
            <a:tailEnd/>
          </a:ln>
        </p:spPr>
      </p:pic>
    </p:spTree>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iseño predeterminado">
  <a:themeElements>
    <a:clrScheme name="1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iseño predeterminado">
  <a:themeElements>
    <a:clrScheme name="4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4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iseño predeterminado">
  <a:themeElements>
    <a:clrScheme name="4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4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C:\Archivos de programa\Microsoft Office\Templates\Diseños de presentaciones\Cuaderno.pot</Template>
  <TotalTime>4256</TotalTime>
  <Words>2626</Words>
  <Application>Microsoft Office PowerPoint</Application>
  <PresentationFormat>Presentación en pantalla (4:3)</PresentationFormat>
  <Paragraphs>757</Paragraphs>
  <Slides>127</Slides>
  <Notes>0</Notes>
  <HiddenSlides>1</HiddenSlides>
  <MMClips>0</MMClips>
  <ScaleCrop>false</ScaleCrop>
  <HeadingPairs>
    <vt:vector size="6" baseType="variant">
      <vt:variant>
        <vt:lpstr>Tema</vt:lpstr>
      </vt:variant>
      <vt:variant>
        <vt:i4>19</vt:i4>
      </vt:variant>
      <vt:variant>
        <vt:lpstr>Servidores OLE incrustados</vt:lpstr>
      </vt:variant>
      <vt:variant>
        <vt:i4>3</vt:i4>
      </vt:variant>
      <vt:variant>
        <vt:lpstr>Títulos de diapositiva</vt:lpstr>
      </vt:variant>
      <vt:variant>
        <vt:i4>127</vt:i4>
      </vt:variant>
    </vt:vector>
  </HeadingPairs>
  <TitlesOfParts>
    <vt:vector size="149" baseType="lpstr">
      <vt:lpstr>Diseño predeterminado</vt:lpstr>
      <vt:lpstr>1_Diseño predeterminado</vt:lpstr>
      <vt:lpstr>2_Diseño predeterminado</vt:lpstr>
      <vt:lpstr>4_Diseño predeterminado</vt:lpstr>
      <vt:lpstr>5_Diseño predeterminado</vt:lpstr>
      <vt:lpstr>6_Diseño predeterminado</vt:lpstr>
      <vt:lpstr>3_Diseño predeterminado</vt:lpstr>
      <vt:lpstr>Tema de Office</vt:lpstr>
      <vt:lpstr>7_Diseño predeterminado</vt:lpstr>
      <vt:lpstr>8_Diseño predeterminado</vt:lpstr>
      <vt:lpstr>9_Diseño predeterminado</vt:lpstr>
      <vt:lpstr>10_Diseño predeterminado</vt:lpstr>
      <vt:lpstr>11_Diseño predeterminado</vt:lpstr>
      <vt:lpstr>1_Tema de Office</vt:lpstr>
      <vt:lpstr>13_Diseño predeterminado</vt:lpstr>
      <vt:lpstr>3_Tema de Office</vt:lpstr>
      <vt:lpstr>2_Tema de Office</vt:lpstr>
      <vt:lpstr>15_Diseño predeterminado</vt:lpstr>
      <vt:lpstr>12_Diseño predeterminado</vt:lpstr>
      <vt:lpstr>Graph</vt:lpstr>
      <vt:lpstr>Ecuación</vt:lpstr>
      <vt:lpstr>Equation</vt:lpstr>
      <vt:lpstr>Diapositiva 1</vt:lpstr>
      <vt:lpstr>Diapositiva 2</vt:lpstr>
      <vt:lpstr>Diapositiva 3</vt:lpstr>
      <vt:lpstr>Diapositiva 4</vt:lpstr>
      <vt:lpstr>ETAPAS DEL MÉTODO</vt:lpstr>
      <vt:lpstr>VERIFICACIÓN DE LA EXISTENCIA DEL EMPUJE</vt:lpstr>
      <vt:lpstr>DISEÑO</vt:lpstr>
      <vt:lpstr>Diapositiva 8</vt:lpstr>
      <vt:lpstr>Diapositiva 9</vt:lpstr>
      <vt:lpstr>Diapositiva 10</vt:lpstr>
      <vt:lpstr>¿EMPUJAN LO MISMO TODOS LOS LÍQUIDOS?</vt:lpstr>
      <vt:lpstr>Diapositiva 12</vt:lpstr>
      <vt:lpstr>Diapositiva 13</vt:lpstr>
      <vt:lpstr>HIPÓTESIS FORMULADAS POR LOS ALUMNOS</vt:lpstr>
      <vt:lpstr> 1 ESTUDIO DE LA VARIACIÓN DEL EMPUJE CON:</vt:lpstr>
      <vt:lpstr>Diapositiva 16</vt:lpstr>
      <vt:lpstr>Diapositiva 17</vt:lpstr>
      <vt:lpstr>Diapositiva 18</vt:lpstr>
      <vt:lpstr>Diapositiva 19</vt:lpstr>
      <vt:lpstr>Diapositiva 20</vt:lpstr>
      <vt:lpstr>Diapositiva 21</vt:lpstr>
      <vt:lpstr> 2 ESTUDIO DE LA VARIACIÓN DEL EMPUJE CON:</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 3 ESTUDIO DE LA VARIACIÓN DEL EMPUJE CON:</vt:lpstr>
      <vt:lpstr>Diapositiva 35</vt:lpstr>
      <vt:lpstr>Diapositiva 36</vt:lpstr>
      <vt:lpstr>Diapositiva 37</vt:lpstr>
      <vt:lpstr>Diapositiva 38</vt:lpstr>
      <vt:lpstr>Diapositiva 39</vt:lpstr>
      <vt:lpstr>Diapositiva 40</vt:lpstr>
      <vt:lpstr>Diapositiva 41</vt:lpstr>
      <vt:lpstr>4 ESTUDIO DE LA VARIACIÓN DEL EMPUJE CON:</vt:lpstr>
      <vt:lpstr>Diapositiva 43</vt:lpstr>
      <vt:lpstr>Diapositiva 44</vt:lpstr>
      <vt:lpstr>Diapositiva 45</vt:lpstr>
      <vt:lpstr>Diapositiva 46</vt:lpstr>
      <vt:lpstr>Diapositiva 47</vt:lpstr>
      <vt:lpstr>Diapositiva 48</vt:lpstr>
      <vt:lpstr>Diapositiva 49</vt:lpstr>
      <vt:lpstr>Diapositiva 50</vt:lpstr>
      <vt:lpstr>Diapositiva 51</vt:lpstr>
      <vt:lpstr>5 ESTUDIO DE LA VARIACIÓN DEL EMPUJE CON:</vt:lpstr>
      <vt:lpstr>Diapositiva 53</vt:lpstr>
      <vt:lpstr>Diapositiva 54</vt:lpstr>
      <vt:lpstr>Diapositiva 55</vt:lpstr>
      <vt:lpstr>Diapositiva 56</vt:lpstr>
      <vt:lpstr>Diapositiva 57</vt:lpstr>
      <vt:lpstr>Diapositiva 58</vt:lpstr>
      <vt:lpstr>Diapositiva 59</vt:lpstr>
      <vt:lpstr>Diapositiva 60</vt:lpstr>
      <vt:lpstr>Diapositiva 61</vt:lpstr>
      <vt:lpstr>Se repitió el mismo estudio experimental utilizando los mismos líquidos pero con un cuerpo auxiliar de distinto volumen (V = 81 cm3)</vt:lpstr>
      <vt:lpstr>Diapositiva 63</vt:lpstr>
      <vt:lpstr>Diapositiva 64</vt:lpstr>
      <vt:lpstr>CONCLUSIÓN DEL ESTUDIO DE LA VARIACIÓN E = f (dL)</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Se repitió el mismo estudio experimental utilizando los  mismos cuerpos pero con un líquido auxiliar de distinta densidad (alcohol)</vt:lpstr>
      <vt:lpstr>Diapositiva 77</vt:lpstr>
      <vt:lpstr>Diapositiva 78</vt:lpstr>
      <vt:lpstr>Diapositiva 79</vt:lpstr>
      <vt:lpstr>LEY QUE SE PROPONE</vt:lpstr>
      <vt:lpstr>CÁLCULO DE K :</vt:lpstr>
      <vt:lpstr>Diapositiva 82</vt:lpstr>
      <vt:lpstr>CONCLUSIÓN FINAL</vt:lpstr>
      <vt:lpstr>Diapositiva 84</vt:lpstr>
      <vt:lpstr>Diapositiva 85</vt:lpstr>
      <vt:lpstr>Diapositiva 86</vt:lpstr>
      <vt:lpstr>Diapositiva 87</vt:lpstr>
      <vt:lpstr>Diapositiva 88</vt:lpstr>
      <vt:lpstr>Diapositiva 89</vt:lpstr>
      <vt:lpstr>ENUNCIADO DEL PRINCIPIO DE ARQUÍMEDES</vt:lpstr>
      <vt:lpstr>COMPROBACIÓN EXPERIMENTAL DE LA LEY</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vector>
  </TitlesOfParts>
  <Company>Departamento Fisica Aplicada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Administrador</dc:creator>
  <cp:lastModifiedBy>jvsb</cp:lastModifiedBy>
  <cp:revision>294</cp:revision>
  <dcterms:created xsi:type="dcterms:W3CDTF">2003-12-06T16:34:47Z</dcterms:created>
  <dcterms:modified xsi:type="dcterms:W3CDTF">2017-06-06T10:21:22Z</dcterms:modified>
</cp:coreProperties>
</file>