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-16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1F4D1-3F98-48E4-8252-25D3F058FFB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1EF32-7464-46FC-BE65-55126843328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7312C4-B9F3-4757-AA35-FA33362431A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6D24F-DA8B-4CF2-8E78-65967DD3A49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B10AC-9A1F-45EF-A055-CDB4263978C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78870-A627-46E2-B416-E8E2A03494C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C0D4D-508B-4B1A-94C7-DDD7E36322F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6293A-D7F7-40F1-8FCD-E9CAAAEEC49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2E284-95E9-4F6A-9A07-B2D106CB2A9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313368-E356-41D9-B592-6F4622BB549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A820B-B3AC-43D0-95C0-B551E877F18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CE2C02-68B1-403D-B2BE-7485E508D1F9}" type="slidenum">
              <a:rPr lang="es-E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22313" y="1684338"/>
            <a:ext cx="5608637" cy="504825"/>
          </a:xfrm>
        </p:spPr>
        <p:txBody>
          <a:bodyPr/>
          <a:lstStyle/>
          <a:p>
            <a:pPr algn="l" eaLnBrk="1" hangingPunct="1">
              <a:lnSpc>
                <a:spcPts val="4500"/>
              </a:lnSpc>
              <a:buFont typeface="Arial" charset="0"/>
              <a:buAutoNum type="arabicPeriod"/>
            </a:pPr>
            <a:r>
              <a:rPr lang="es-ES" sz="3200" b="1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 Principio de Arquímedes.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661988" y="385763"/>
            <a:ext cx="672465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48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FLOTACIÓN </a:t>
            </a:r>
            <a:r>
              <a:rPr lang="es-ES_tradnl" sz="2400" b="1" kern="0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(</a:t>
            </a:r>
            <a:r>
              <a:rPr lang="es-ES_tradnl" sz="2400" b="1" kern="0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52 </a:t>
            </a:r>
            <a:r>
              <a:rPr lang="es-ES_tradnl" sz="2400" b="1" kern="0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diapositivas)</a:t>
            </a:r>
          </a:p>
        </p:txBody>
      </p:sp>
      <p:cxnSp>
        <p:nvCxnSpPr>
          <p:cNvPr id="5" name="4 Conector recto"/>
          <p:cNvCxnSpPr/>
          <p:nvPr/>
        </p:nvCxnSpPr>
        <p:spPr>
          <a:xfrm>
            <a:off x="746125" y="1274763"/>
            <a:ext cx="7507288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85800" y="2178050"/>
            <a:ext cx="5608638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lnSpc>
                <a:spcPts val="45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s-ES" sz="3200" b="1" kern="0" dirty="0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2. Arquímedes vs Newton</a:t>
            </a:r>
            <a:r>
              <a:rPr lang="es-ES" sz="3200" b="1" kern="0" dirty="0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.</a:t>
            </a:r>
            <a:endParaRPr lang="es-ES" sz="3200" b="1" kern="0" dirty="0">
              <a:solidFill>
                <a:srgbClr val="FFFFFF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3512553"/>
            <a:ext cx="5608638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lnSpc>
                <a:spcPts val="45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s-ES" sz="3200" b="1" kern="0" dirty="0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4</a:t>
            </a:r>
            <a:r>
              <a:rPr lang="es-ES" sz="3200" b="1" kern="0" dirty="0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. </a:t>
            </a:r>
            <a:r>
              <a:rPr lang="es-ES" sz="3200" b="1" kern="0" dirty="0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Flotación de los barcos.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85800" y="5354387"/>
            <a:ext cx="5608638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lnSpc>
                <a:spcPts val="45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s-ES" sz="3200" b="1" kern="0" dirty="0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7</a:t>
            </a:r>
            <a:r>
              <a:rPr lang="es-ES" sz="3200" b="1" kern="0" dirty="0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. </a:t>
            </a:r>
            <a:r>
              <a:rPr lang="es-ES" sz="3200" b="1" kern="0" dirty="0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Termómetro de Galileo.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85800" y="4030578"/>
            <a:ext cx="5608638" cy="1492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lnSpc>
                <a:spcPts val="45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s-ES" sz="3200" b="1" kern="0" dirty="0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5</a:t>
            </a:r>
            <a:r>
              <a:rPr lang="es-ES" sz="3200" b="1" kern="0" dirty="0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. </a:t>
            </a:r>
            <a:r>
              <a:rPr lang="es-ES" sz="3200" b="1" kern="0" dirty="0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Equilibrio de los barcos</a:t>
            </a:r>
            <a:r>
              <a:rPr lang="es-ES" sz="3200" b="1" kern="0" dirty="0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.</a:t>
            </a:r>
          </a:p>
          <a:p>
            <a:pPr fontAlgn="base">
              <a:lnSpc>
                <a:spcPts val="45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s-ES" sz="3200" b="1" kern="0" dirty="0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6. Globos aerostáticos.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685800" y="2863850"/>
            <a:ext cx="7892716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lnSpc>
                <a:spcPts val="45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s-ES" sz="3200" b="1" kern="0" dirty="0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3</a:t>
            </a:r>
            <a:r>
              <a:rPr lang="es-ES" sz="3200" b="1" kern="0" dirty="0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. Flotación del hielo en el agua. </a:t>
            </a:r>
            <a:endParaRPr lang="es-ES" sz="3200" b="1" kern="0" dirty="0">
              <a:solidFill>
                <a:srgbClr val="FFFFFF"/>
              </a:solidFill>
              <a:latin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6" grpId="0"/>
      <p:bldP spid="7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4_Diseño predeterminado">
  <a:themeElements>
    <a:clrScheme name="1_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50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4_Diseño predeterminado</vt:lpstr>
      <vt:lpstr> Principio de Arquímedes.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Principio de Arquímedes.</dc:title>
  <dc:creator>jvsb</dc:creator>
  <cp:lastModifiedBy>jvsb</cp:lastModifiedBy>
  <cp:revision>1</cp:revision>
  <dcterms:created xsi:type="dcterms:W3CDTF">2017-09-11T17:19:13Z</dcterms:created>
  <dcterms:modified xsi:type="dcterms:W3CDTF">2017-09-11T17:20:17Z</dcterms:modified>
</cp:coreProperties>
</file>